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17" autoAdjust="0"/>
  </p:normalViewPr>
  <p:slideViewPr>
    <p:cSldViewPr>
      <p:cViewPr varScale="1">
        <p:scale>
          <a:sx n="113" d="100"/>
          <a:sy n="113" d="100"/>
        </p:scale>
        <p:origin x="-27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32E7-2B76-4B5F-9DA9-79CD6D4C5DF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24E9E-2265-49A0-9547-95A620AC0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0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31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23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7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5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volume120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Annulus 0-5 at 1.0e23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8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Annulus at 1e19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12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Annulus 5-10 km at 1e23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Annulus 5-10 at 1e19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2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8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29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6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3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4E9E-2265-49A0-9547-95A620AC04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5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2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1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1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35DF5-EC16-4453-9C48-FD376124848E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61A7C-84B5-4220-922B-9BFF9F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berg@ess.washing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is.ess.washington.edu/grg/harveypub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/>
              <a:t>Isostasy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Floating World</a:t>
            </a:r>
          </a:p>
          <a:p>
            <a:r>
              <a:rPr lang="en-US" dirty="0" smtClean="0"/>
              <a:t>Harvey Greenberg</a:t>
            </a:r>
          </a:p>
          <a:p>
            <a:r>
              <a:rPr lang="en-US" dirty="0" smtClean="0">
                <a:hlinkClick r:id="rId3"/>
              </a:rPr>
              <a:t>greenberg@ess.washington.edu</a:t>
            </a:r>
            <a:endParaRPr lang="en-US" dirty="0" smtClean="0"/>
          </a:p>
          <a:p>
            <a:r>
              <a:rPr lang="en-US" dirty="0" smtClean="0"/>
              <a:t>Room 374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W:\grg\courses\gis\fig7_section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" y="12222"/>
            <a:ext cx="9008259" cy="66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3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W:\grg\courses\gis\tinhyp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4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W:\grg\courses\gis\volume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6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W:\grg\courses\gis\volume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0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W:\grg\courses\gis\volume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0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W:\grg\courses\gis\volume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3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W:\grg\courses\gis\w0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0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W:\grg\courses\gis\w0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W:\grg\courses\gis\w6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350" y="-854075"/>
            <a:ext cx="9501188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0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W:\grg\courses\gis\w65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8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3001"/>
            <a:ext cx="7772400" cy="19811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3"/>
              </a:rPr>
              <a:t>http://gis.ess.washington.edu/grg/harveypubs.html</a:t>
            </a:r>
            <a:endParaRPr lang="en-US" sz="2800" dirty="0" smtClean="0"/>
          </a:p>
          <a:p>
            <a:r>
              <a:rPr lang="en-US" sz="2800" dirty="0" smtClean="0"/>
              <a:t>http://www.youtube.com/watch?v=YHWMHzi_deg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476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W:\grg\courses\gis\rebound1e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8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W:\grg\courses\gis\rebound1e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2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:\grg\courses\gis\koon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51" y="244252"/>
            <a:ext cx="5050649" cy="61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9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W:\grg\courses\gis\olympics17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7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W:\grg\courses\gis\olympics2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36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W:\grg\courses\gis\fig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6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W:\grg\courses\gis\pea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75675" cy="63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2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W:\grg\courses\gis\t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50572" cy="62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W:\grg\courses\gis\tingra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138"/>
            <a:ext cx="7924800" cy="61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4510055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**********************************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8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54</Words>
  <Application>Microsoft Office PowerPoint</Application>
  <PresentationFormat>On-screen Show (4:3)</PresentationFormat>
  <Paragraphs>34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Isostasy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Isostasy</dc:title>
  <dc:creator> </dc:creator>
  <cp:lastModifiedBy> </cp:lastModifiedBy>
  <cp:revision>10</cp:revision>
  <dcterms:created xsi:type="dcterms:W3CDTF">2013-03-04T23:04:26Z</dcterms:created>
  <dcterms:modified xsi:type="dcterms:W3CDTF">2013-03-05T21:00:13Z</dcterms:modified>
</cp:coreProperties>
</file>