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002" r:id="rId1"/>
  </p:sldMasterIdLst>
  <p:notesMasterIdLst>
    <p:notesMasterId r:id="rId45"/>
  </p:notesMasterIdLst>
  <p:sldIdLst>
    <p:sldId id="338" r:id="rId2"/>
    <p:sldId id="284" r:id="rId3"/>
    <p:sldId id="281" r:id="rId4"/>
    <p:sldId id="280" r:id="rId5"/>
    <p:sldId id="314" r:id="rId6"/>
    <p:sldId id="285" r:id="rId7"/>
    <p:sldId id="287" r:id="rId8"/>
    <p:sldId id="288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6" r:id="rId22"/>
    <p:sldId id="307" r:id="rId23"/>
    <p:sldId id="308" r:id="rId24"/>
    <p:sldId id="309" r:id="rId25"/>
    <p:sldId id="312" r:id="rId26"/>
    <p:sldId id="339" r:id="rId27"/>
    <p:sldId id="340" r:id="rId28"/>
    <p:sldId id="335" r:id="rId29"/>
    <p:sldId id="315" r:id="rId30"/>
    <p:sldId id="283" r:id="rId31"/>
    <p:sldId id="323" r:id="rId32"/>
    <p:sldId id="331" r:id="rId33"/>
    <p:sldId id="332" r:id="rId34"/>
    <p:sldId id="317" r:id="rId35"/>
    <p:sldId id="334" r:id="rId36"/>
    <p:sldId id="341" r:id="rId37"/>
    <p:sldId id="319" r:id="rId38"/>
    <p:sldId id="322" r:id="rId39"/>
    <p:sldId id="321" r:id="rId40"/>
    <p:sldId id="316" r:id="rId41"/>
    <p:sldId id="267" r:id="rId42"/>
    <p:sldId id="325" r:id="rId43"/>
    <p:sldId id="269" r:id="rId4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ＭＳ Ｐゴシック" pitchFamily="-105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ＭＳ Ｐゴシック" pitchFamily="-105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ＭＳ Ｐゴシック" pitchFamily="-105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ＭＳ Ｐゴシック" pitchFamily="-105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ＭＳ Ｐゴシック" pitchFamily="-105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ＭＳ Ｐゴシック" pitchFamily="-105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ＭＳ Ｐゴシック" pitchFamily="-10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FC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24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C01F911-8F7A-40E3-8224-A086B20E55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00855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</a:t>
            </a:r>
            <a:r>
              <a:rPr lang="en-US" dirty="0" err="1" smtClean="0"/>
              <a:t>haha</a:t>
            </a:r>
            <a:r>
              <a:rPr lang="en-US" baseline="0" dirty="0" smtClean="0"/>
              <a:t> means unexpected obstacle, not laughing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1F911-8F7A-40E3-8224-A086B20E5513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2922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fld id="{B10E9E54-E3C6-4722-B7E7-A09B7D3F1B29}" type="slidenum">
              <a:rPr lang="en-US" altLang="en-US" sz="1200"/>
              <a:pPr/>
              <a:t>43</a:t>
            </a:fld>
            <a:endParaRPr lang="en-US" altLang="en-US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" panose="02020603050405020304" pitchFamily="18" charset="0"/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6543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fld id="{A2E44BAA-C254-45FF-94DA-B4680F35D0CA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smtClean="0">
              <a:latin typeface="Times" panose="02020603050405020304" pitchFamily="18" charset="0"/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4583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fld id="{498D3ABB-DBCC-409B-97B4-91E0CB6701B6}" type="slidenum">
              <a:rPr lang="en-US" altLang="en-US" sz="1200"/>
              <a:pPr/>
              <a:t>25</a:t>
            </a:fld>
            <a:endParaRPr lang="en-US" altLang="en-US" sz="12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smtClean="0">
              <a:latin typeface="Times" panose="02020603050405020304" pitchFamily="18" charset="0"/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6047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fld id="{7981391A-15BB-47C9-B736-B0FBFB76166A}" type="slidenum">
              <a:rPr lang="en-US" altLang="en-US" sz="1200"/>
              <a:pPr/>
              <a:t>29</a:t>
            </a:fld>
            <a:endParaRPr lang="en-US" altLang="en-US" sz="120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smtClean="0">
              <a:latin typeface="Times" panose="02020603050405020304" pitchFamily="18" charset="0"/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9092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fld id="{F621B125-EBD2-44CF-9AF8-CE2D17FD2FBE}" type="slidenum">
              <a:rPr lang="en-US" altLang="en-US" sz="1200"/>
              <a:pPr/>
              <a:t>32</a:t>
            </a:fld>
            <a:endParaRPr lang="en-US" altLang="en-US" sz="120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smtClean="0">
              <a:latin typeface="Times" panose="02020603050405020304" pitchFamily="18" charset="0"/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3541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fld id="{9FF6088F-625E-4E10-9A8A-8BC55DE506D0}" type="slidenum">
              <a:rPr lang="en-US" altLang="en-US" sz="1200"/>
              <a:pPr/>
              <a:t>33</a:t>
            </a:fld>
            <a:endParaRPr lang="en-US" altLang="en-US" sz="12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smtClean="0">
              <a:latin typeface="Times" panose="02020603050405020304" pitchFamily="18" charset="0"/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854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fld id="{AE8FEA05-03F2-47EB-B499-7A64C8DDA2BA}" type="slidenum">
              <a:rPr lang="en-US" altLang="en-US" sz="1200"/>
              <a:pPr/>
              <a:t>35</a:t>
            </a:fld>
            <a:endParaRPr lang="en-US" altLang="en-US" sz="12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smtClean="0">
              <a:latin typeface="Times" panose="02020603050405020304" pitchFamily="18" charset="0"/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2244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fld id="{498D3ABB-DBCC-409B-97B4-91E0CB6701B6}" type="slidenum">
              <a:rPr lang="en-US" altLang="en-US" sz="1200"/>
              <a:pPr/>
              <a:t>36</a:t>
            </a:fld>
            <a:endParaRPr lang="en-US" altLang="en-US" sz="12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smtClean="0">
              <a:latin typeface="Times" panose="02020603050405020304" pitchFamily="18" charset="0"/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5997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fld id="{6DC98073-E8AD-44D3-9BE1-0B9745C1D539}" type="slidenum">
              <a:rPr lang="en-US" altLang="en-US" sz="1200"/>
              <a:pPr/>
              <a:t>41</a:t>
            </a:fld>
            <a:endParaRPr lang="en-US" altLang="en-US" sz="120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" panose="02020603050405020304" pitchFamily="18" charset="0"/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7220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6D16C-FD2B-4DD9-AF8F-E744424850E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352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5390-EC7C-45BA-B446-3C910177DA9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849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F24AD-E22A-41F6-9FA9-C1329F10EB3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219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815F1-A6B6-40D4-BE1E-6A813775433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602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4D014-BA8F-4274-83C8-476721E27D9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839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8CA75-6CCC-43B1-992E-C633DEACFE6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768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18A55-7EA0-4766-B360-81C075545E6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211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53507-6993-4665-BCB2-D6F00EC0918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742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AD3FF-C13B-4F37-A236-2A297FF8B03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388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E351F-E735-4351-9E7D-947E433046A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400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15DE7-A9BB-491C-B3A4-DA48814CE9D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19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17C46-BDCD-40FF-AA1B-95D6DD0A329B}" type="datetimeFigureOut">
              <a:rPr lang="en-US" smtClean="0"/>
              <a:t>11/17/2015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C4678-982B-4EAC-B79A-7E5820531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799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28600" y="304800"/>
            <a:ext cx="2667000" cy="914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514350" indent="-514350"/>
            <a:r>
              <a:rPr lang="en-US" altLang="en-US" sz="4000" kern="0" dirty="0" smtClean="0">
                <a:latin typeface="+mj-lt"/>
                <a:ea typeface="ＭＳ Ｐゴシック" pitchFamily="-105" charset="-128"/>
              </a:rPr>
              <a:t>Floodplains</a:t>
            </a:r>
            <a:endParaRPr lang="en-US" altLang="en-US" kern="0" dirty="0" smtClean="0">
              <a:latin typeface="+mj-lt"/>
              <a:ea typeface="ＭＳ Ｐゴシック" pitchFamily="-105" charset="-128"/>
            </a:endParaRPr>
          </a:p>
          <a:p>
            <a:pPr marL="514350" indent="-514350"/>
            <a:endParaRPr lang="en-US" altLang="en-US" kern="0" dirty="0" smtClean="0">
              <a:latin typeface="Candara" panose="020E0502030303020204" pitchFamily="34" charset="0"/>
              <a:ea typeface="ＭＳ Ｐゴシック" pitchFamily="-105" charset="-128"/>
            </a:endParaRPr>
          </a:p>
        </p:txBody>
      </p:sp>
      <p:pic>
        <p:nvPicPr>
          <p:cNvPr id="4" name="Picture 2" descr="source_to_sink_fig_edited.jpg                                  000042CE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428750"/>
            <a:ext cx="9499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 bwMode="auto">
          <a:xfrm>
            <a:off x="1752600" y="4114800"/>
            <a:ext cx="2133600" cy="685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01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reeform 2"/>
          <p:cNvSpPr>
            <a:spLocks/>
          </p:cNvSpPr>
          <p:nvPr/>
        </p:nvSpPr>
        <p:spPr bwMode="auto">
          <a:xfrm>
            <a:off x="3581400" y="457200"/>
            <a:ext cx="2197100" cy="4994275"/>
          </a:xfrm>
          <a:custGeom>
            <a:avLst/>
            <a:gdLst>
              <a:gd name="T0" fmla="*/ 2147483647 w 1384"/>
              <a:gd name="T1" fmla="*/ 2147483647 h 3146"/>
              <a:gd name="T2" fmla="*/ 2147483647 w 1384"/>
              <a:gd name="T3" fmla="*/ 2147483647 h 3146"/>
              <a:gd name="T4" fmla="*/ 2147483647 w 1384"/>
              <a:gd name="T5" fmla="*/ 2147483647 h 3146"/>
              <a:gd name="T6" fmla="*/ 2147483647 w 1384"/>
              <a:gd name="T7" fmla="*/ 2147483647 h 3146"/>
              <a:gd name="T8" fmla="*/ 2147483647 w 1384"/>
              <a:gd name="T9" fmla="*/ 2147483647 h 3146"/>
              <a:gd name="T10" fmla="*/ 2147483647 w 1384"/>
              <a:gd name="T11" fmla="*/ 2147483647 h 3146"/>
              <a:gd name="T12" fmla="*/ 2147483647 w 1384"/>
              <a:gd name="T13" fmla="*/ 2147483647 h 3146"/>
              <a:gd name="T14" fmla="*/ 2147483647 w 1384"/>
              <a:gd name="T15" fmla="*/ 2147483647 h 3146"/>
              <a:gd name="T16" fmla="*/ 2147483647 w 1384"/>
              <a:gd name="T17" fmla="*/ 2147483647 h 3146"/>
              <a:gd name="T18" fmla="*/ 2147483647 w 1384"/>
              <a:gd name="T19" fmla="*/ 2147483647 h 3146"/>
              <a:gd name="T20" fmla="*/ 2147483647 w 1384"/>
              <a:gd name="T21" fmla="*/ 2147483647 h 3146"/>
              <a:gd name="T22" fmla="*/ 2147483647 w 1384"/>
              <a:gd name="T23" fmla="*/ 2147483647 h 3146"/>
              <a:gd name="T24" fmla="*/ 2147483647 w 1384"/>
              <a:gd name="T25" fmla="*/ 2147483647 h 3146"/>
              <a:gd name="T26" fmla="*/ 2147483647 w 1384"/>
              <a:gd name="T27" fmla="*/ 2147483647 h 3146"/>
              <a:gd name="T28" fmla="*/ 2147483647 w 1384"/>
              <a:gd name="T29" fmla="*/ 2147483647 h 3146"/>
              <a:gd name="T30" fmla="*/ 2147483647 w 1384"/>
              <a:gd name="T31" fmla="*/ 2147483647 h 3146"/>
              <a:gd name="T32" fmla="*/ 2147483647 w 1384"/>
              <a:gd name="T33" fmla="*/ 2147483647 h 3146"/>
              <a:gd name="T34" fmla="*/ 2147483647 w 1384"/>
              <a:gd name="T35" fmla="*/ 2147483647 h 3146"/>
              <a:gd name="T36" fmla="*/ 2147483647 w 1384"/>
              <a:gd name="T37" fmla="*/ 2147483647 h 3146"/>
              <a:gd name="T38" fmla="*/ 2147483647 w 1384"/>
              <a:gd name="T39" fmla="*/ 2147483647 h 3146"/>
              <a:gd name="T40" fmla="*/ 2147483647 w 1384"/>
              <a:gd name="T41" fmla="*/ 2147483647 h 3146"/>
              <a:gd name="T42" fmla="*/ 2147483647 w 1384"/>
              <a:gd name="T43" fmla="*/ 2147483647 h 3146"/>
              <a:gd name="T44" fmla="*/ 2147483647 w 1384"/>
              <a:gd name="T45" fmla="*/ 2147483647 h 3146"/>
              <a:gd name="T46" fmla="*/ 2147483647 w 1384"/>
              <a:gd name="T47" fmla="*/ 2147483647 h 3146"/>
              <a:gd name="T48" fmla="*/ 2147483647 w 1384"/>
              <a:gd name="T49" fmla="*/ 2147483647 h 3146"/>
              <a:gd name="T50" fmla="*/ 2147483647 w 1384"/>
              <a:gd name="T51" fmla="*/ 2147483647 h 3146"/>
              <a:gd name="T52" fmla="*/ 2147483647 w 1384"/>
              <a:gd name="T53" fmla="*/ 2147483647 h 3146"/>
              <a:gd name="T54" fmla="*/ 2147483647 w 1384"/>
              <a:gd name="T55" fmla="*/ 2147483647 h 314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384"/>
              <a:gd name="T85" fmla="*/ 0 h 3146"/>
              <a:gd name="T86" fmla="*/ 1384 w 1384"/>
              <a:gd name="T87" fmla="*/ 3146 h 314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384" h="3146">
                <a:moveTo>
                  <a:pt x="887" y="3114"/>
                </a:moveTo>
                <a:cubicBezTo>
                  <a:pt x="949" y="3111"/>
                  <a:pt x="1243" y="3146"/>
                  <a:pt x="1249" y="3096"/>
                </a:cubicBezTo>
                <a:cubicBezTo>
                  <a:pt x="1255" y="3046"/>
                  <a:pt x="1023" y="2901"/>
                  <a:pt x="922" y="2814"/>
                </a:cubicBezTo>
                <a:cubicBezTo>
                  <a:pt x="821" y="2727"/>
                  <a:pt x="703" y="2658"/>
                  <a:pt x="640" y="2576"/>
                </a:cubicBezTo>
                <a:cubicBezTo>
                  <a:pt x="577" y="2494"/>
                  <a:pt x="533" y="2405"/>
                  <a:pt x="543" y="2320"/>
                </a:cubicBezTo>
                <a:cubicBezTo>
                  <a:pt x="553" y="2235"/>
                  <a:pt x="595" y="2158"/>
                  <a:pt x="702" y="2064"/>
                </a:cubicBezTo>
                <a:cubicBezTo>
                  <a:pt x="809" y="1970"/>
                  <a:pt x="1080" y="1841"/>
                  <a:pt x="1187" y="1755"/>
                </a:cubicBezTo>
                <a:cubicBezTo>
                  <a:pt x="1294" y="1669"/>
                  <a:pt x="1332" y="1628"/>
                  <a:pt x="1345" y="1546"/>
                </a:cubicBezTo>
                <a:cubicBezTo>
                  <a:pt x="1358" y="1464"/>
                  <a:pt x="1384" y="1382"/>
                  <a:pt x="1267" y="1261"/>
                </a:cubicBezTo>
                <a:cubicBezTo>
                  <a:pt x="1150" y="1140"/>
                  <a:pt x="784" y="939"/>
                  <a:pt x="640" y="820"/>
                </a:cubicBezTo>
                <a:cubicBezTo>
                  <a:pt x="496" y="701"/>
                  <a:pt x="425" y="630"/>
                  <a:pt x="402" y="546"/>
                </a:cubicBezTo>
                <a:cubicBezTo>
                  <a:pt x="379" y="462"/>
                  <a:pt x="422" y="401"/>
                  <a:pt x="499" y="317"/>
                </a:cubicBezTo>
                <a:cubicBezTo>
                  <a:pt x="576" y="233"/>
                  <a:pt x="866" y="90"/>
                  <a:pt x="865" y="45"/>
                </a:cubicBezTo>
                <a:cubicBezTo>
                  <a:pt x="864" y="0"/>
                  <a:pt x="565" y="42"/>
                  <a:pt x="494" y="45"/>
                </a:cubicBezTo>
                <a:cubicBezTo>
                  <a:pt x="423" y="48"/>
                  <a:pt x="513" y="9"/>
                  <a:pt x="441" y="63"/>
                </a:cubicBezTo>
                <a:cubicBezTo>
                  <a:pt x="369" y="117"/>
                  <a:pt x="127" y="270"/>
                  <a:pt x="64" y="369"/>
                </a:cubicBezTo>
                <a:cubicBezTo>
                  <a:pt x="1" y="468"/>
                  <a:pt x="0" y="561"/>
                  <a:pt x="64" y="657"/>
                </a:cubicBezTo>
                <a:cubicBezTo>
                  <a:pt x="128" y="753"/>
                  <a:pt x="344" y="873"/>
                  <a:pt x="448" y="945"/>
                </a:cubicBezTo>
                <a:cubicBezTo>
                  <a:pt x="552" y="1017"/>
                  <a:pt x="616" y="1033"/>
                  <a:pt x="688" y="1089"/>
                </a:cubicBezTo>
                <a:cubicBezTo>
                  <a:pt x="760" y="1145"/>
                  <a:pt x="840" y="1201"/>
                  <a:pt x="880" y="1281"/>
                </a:cubicBezTo>
                <a:cubicBezTo>
                  <a:pt x="920" y="1361"/>
                  <a:pt x="968" y="1477"/>
                  <a:pt x="928" y="1569"/>
                </a:cubicBezTo>
                <a:cubicBezTo>
                  <a:pt x="888" y="1661"/>
                  <a:pt x="744" y="1755"/>
                  <a:pt x="640" y="1835"/>
                </a:cubicBezTo>
                <a:cubicBezTo>
                  <a:pt x="536" y="1915"/>
                  <a:pt x="384" y="1981"/>
                  <a:pt x="304" y="2049"/>
                </a:cubicBezTo>
                <a:cubicBezTo>
                  <a:pt x="224" y="2117"/>
                  <a:pt x="176" y="2161"/>
                  <a:pt x="160" y="2241"/>
                </a:cubicBezTo>
                <a:cubicBezTo>
                  <a:pt x="144" y="2321"/>
                  <a:pt x="144" y="2433"/>
                  <a:pt x="208" y="2529"/>
                </a:cubicBezTo>
                <a:cubicBezTo>
                  <a:pt x="272" y="2625"/>
                  <a:pt x="448" y="2737"/>
                  <a:pt x="544" y="2817"/>
                </a:cubicBezTo>
                <a:cubicBezTo>
                  <a:pt x="640" y="2897"/>
                  <a:pt x="728" y="2961"/>
                  <a:pt x="784" y="3009"/>
                </a:cubicBezTo>
                <a:cubicBezTo>
                  <a:pt x="840" y="3057"/>
                  <a:pt x="860" y="3081"/>
                  <a:pt x="880" y="3105"/>
                </a:cubicBezTo>
              </a:path>
            </a:pathLst>
          </a:cu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27651" name="Freeform 3"/>
          <p:cNvSpPr>
            <a:spLocks/>
          </p:cNvSpPr>
          <p:nvPr/>
        </p:nvSpPr>
        <p:spPr bwMode="auto">
          <a:xfrm>
            <a:off x="3657600" y="685800"/>
            <a:ext cx="1981200" cy="4648200"/>
          </a:xfrm>
          <a:custGeom>
            <a:avLst/>
            <a:gdLst>
              <a:gd name="T0" fmla="*/ 2147483647 w 1248"/>
              <a:gd name="T1" fmla="*/ 0 h 2928"/>
              <a:gd name="T2" fmla="*/ 2147483647 w 1248"/>
              <a:gd name="T3" fmla="*/ 2147483647 h 2928"/>
              <a:gd name="T4" fmla="*/ 2147483647 w 1248"/>
              <a:gd name="T5" fmla="*/ 2147483647 h 2928"/>
              <a:gd name="T6" fmla="*/ 2147483647 w 1248"/>
              <a:gd name="T7" fmla="*/ 2147483647 h 2928"/>
              <a:gd name="T8" fmla="*/ 2147483647 w 1248"/>
              <a:gd name="T9" fmla="*/ 2147483647 h 2928"/>
              <a:gd name="T10" fmla="*/ 2147483647 w 1248"/>
              <a:gd name="T11" fmla="*/ 2147483647 h 2928"/>
              <a:gd name="T12" fmla="*/ 2147483647 w 1248"/>
              <a:gd name="T13" fmla="*/ 2147483647 h 2928"/>
              <a:gd name="T14" fmla="*/ 2147483647 w 1248"/>
              <a:gd name="T15" fmla="*/ 2147483647 h 2928"/>
              <a:gd name="T16" fmla="*/ 2147483647 w 1248"/>
              <a:gd name="T17" fmla="*/ 2147483647 h 2928"/>
              <a:gd name="T18" fmla="*/ 2147483647 w 1248"/>
              <a:gd name="T19" fmla="*/ 2147483647 h 2928"/>
              <a:gd name="T20" fmla="*/ 2147483647 w 1248"/>
              <a:gd name="T21" fmla="*/ 2147483647 h 2928"/>
              <a:gd name="T22" fmla="*/ 2147483647 w 1248"/>
              <a:gd name="T23" fmla="*/ 2147483647 h 2928"/>
              <a:gd name="T24" fmla="*/ 2147483647 w 1248"/>
              <a:gd name="T25" fmla="*/ 2147483647 h 2928"/>
              <a:gd name="T26" fmla="*/ 2147483647 w 1248"/>
              <a:gd name="T27" fmla="*/ 2147483647 h 292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248"/>
              <a:gd name="T43" fmla="*/ 0 h 2928"/>
              <a:gd name="T44" fmla="*/ 1248 w 1248"/>
              <a:gd name="T45" fmla="*/ 2928 h 292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248" h="2928">
                <a:moveTo>
                  <a:pt x="452" y="0"/>
                </a:moveTo>
                <a:cubicBezTo>
                  <a:pt x="404" y="32"/>
                  <a:pt x="221" y="107"/>
                  <a:pt x="159" y="194"/>
                </a:cubicBezTo>
                <a:cubicBezTo>
                  <a:pt x="98" y="281"/>
                  <a:pt x="0" y="405"/>
                  <a:pt x="81" y="521"/>
                </a:cubicBezTo>
                <a:cubicBezTo>
                  <a:pt x="162" y="637"/>
                  <a:pt x="467" y="773"/>
                  <a:pt x="645" y="891"/>
                </a:cubicBezTo>
                <a:cubicBezTo>
                  <a:pt x="824" y="1009"/>
                  <a:pt x="1053" y="1134"/>
                  <a:pt x="1150" y="1227"/>
                </a:cubicBezTo>
                <a:cubicBezTo>
                  <a:pt x="1248" y="1320"/>
                  <a:pt x="1238" y="1380"/>
                  <a:pt x="1229" y="1447"/>
                </a:cubicBezTo>
                <a:cubicBezTo>
                  <a:pt x="1220" y="1514"/>
                  <a:pt x="1174" y="1577"/>
                  <a:pt x="1099" y="1632"/>
                </a:cubicBezTo>
                <a:cubicBezTo>
                  <a:pt x="1024" y="1687"/>
                  <a:pt x="907" y="1713"/>
                  <a:pt x="776" y="1776"/>
                </a:cubicBezTo>
                <a:cubicBezTo>
                  <a:pt x="644" y="1839"/>
                  <a:pt x="411" y="1949"/>
                  <a:pt x="309" y="2012"/>
                </a:cubicBezTo>
                <a:cubicBezTo>
                  <a:pt x="207" y="2075"/>
                  <a:pt x="184" y="2093"/>
                  <a:pt x="166" y="2153"/>
                </a:cubicBezTo>
                <a:cubicBezTo>
                  <a:pt x="148" y="2213"/>
                  <a:pt x="152" y="2295"/>
                  <a:pt x="202" y="2374"/>
                </a:cubicBezTo>
                <a:cubicBezTo>
                  <a:pt x="252" y="2453"/>
                  <a:pt x="370" y="2561"/>
                  <a:pt x="466" y="2629"/>
                </a:cubicBezTo>
                <a:cubicBezTo>
                  <a:pt x="562" y="2697"/>
                  <a:pt x="689" y="2734"/>
                  <a:pt x="776" y="2784"/>
                </a:cubicBezTo>
                <a:cubicBezTo>
                  <a:pt x="863" y="2834"/>
                  <a:pt x="928" y="2880"/>
                  <a:pt x="991" y="2928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27652" name="Freeform 4"/>
          <p:cNvSpPr>
            <a:spLocks/>
          </p:cNvSpPr>
          <p:nvPr/>
        </p:nvSpPr>
        <p:spPr bwMode="auto">
          <a:xfrm>
            <a:off x="5181600" y="2819400"/>
            <a:ext cx="533400" cy="609600"/>
          </a:xfrm>
          <a:custGeom>
            <a:avLst/>
            <a:gdLst>
              <a:gd name="T0" fmla="*/ 0 w 336"/>
              <a:gd name="T1" fmla="*/ 2147483647 h 384"/>
              <a:gd name="T2" fmla="*/ 2147483647 w 336"/>
              <a:gd name="T3" fmla="*/ 2147483647 h 384"/>
              <a:gd name="T4" fmla="*/ 2147483647 w 336"/>
              <a:gd name="T5" fmla="*/ 0 h 384"/>
              <a:gd name="T6" fmla="*/ 0 60000 65536"/>
              <a:gd name="T7" fmla="*/ 0 60000 65536"/>
              <a:gd name="T8" fmla="*/ 0 60000 65536"/>
              <a:gd name="T9" fmla="*/ 0 w 336"/>
              <a:gd name="T10" fmla="*/ 0 h 384"/>
              <a:gd name="T11" fmla="*/ 336 w 336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6" h="384">
                <a:moveTo>
                  <a:pt x="0" y="384"/>
                </a:moveTo>
                <a:cubicBezTo>
                  <a:pt x="44" y="360"/>
                  <a:pt x="210" y="301"/>
                  <a:pt x="266" y="237"/>
                </a:cubicBezTo>
                <a:cubicBezTo>
                  <a:pt x="322" y="173"/>
                  <a:pt x="322" y="49"/>
                  <a:pt x="336" y="0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27653" name="Freeform 5"/>
          <p:cNvSpPr>
            <a:spLocks/>
          </p:cNvSpPr>
          <p:nvPr/>
        </p:nvSpPr>
        <p:spPr bwMode="auto">
          <a:xfrm>
            <a:off x="3810000" y="4089400"/>
            <a:ext cx="546100" cy="784225"/>
          </a:xfrm>
          <a:custGeom>
            <a:avLst/>
            <a:gdLst>
              <a:gd name="T0" fmla="*/ 2147483647 w 344"/>
              <a:gd name="T1" fmla="*/ 2147483647 h 494"/>
              <a:gd name="T2" fmla="*/ 2147483647 w 344"/>
              <a:gd name="T3" fmla="*/ 2147483647 h 494"/>
              <a:gd name="T4" fmla="*/ 0 w 344"/>
              <a:gd name="T5" fmla="*/ 0 h 494"/>
              <a:gd name="T6" fmla="*/ 0 60000 65536"/>
              <a:gd name="T7" fmla="*/ 0 60000 65536"/>
              <a:gd name="T8" fmla="*/ 0 60000 65536"/>
              <a:gd name="T9" fmla="*/ 0 w 344"/>
              <a:gd name="T10" fmla="*/ 0 h 494"/>
              <a:gd name="T11" fmla="*/ 344 w 344"/>
              <a:gd name="T12" fmla="*/ 494 h 4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4" h="494">
                <a:moveTo>
                  <a:pt x="344" y="494"/>
                </a:moveTo>
                <a:cubicBezTo>
                  <a:pt x="297" y="453"/>
                  <a:pt x="119" y="338"/>
                  <a:pt x="62" y="256"/>
                </a:cubicBezTo>
                <a:cubicBezTo>
                  <a:pt x="5" y="174"/>
                  <a:pt x="13" y="53"/>
                  <a:pt x="0" y="0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27654" name="Freeform 6"/>
          <p:cNvSpPr>
            <a:spLocks/>
          </p:cNvSpPr>
          <p:nvPr/>
        </p:nvSpPr>
        <p:spPr bwMode="auto">
          <a:xfrm>
            <a:off x="3536950" y="1092200"/>
            <a:ext cx="720725" cy="896938"/>
          </a:xfrm>
          <a:custGeom>
            <a:avLst/>
            <a:gdLst>
              <a:gd name="T0" fmla="*/ 2147483647 w 454"/>
              <a:gd name="T1" fmla="*/ 2147483647 h 565"/>
              <a:gd name="T2" fmla="*/ 2147483647 w 454"/>
              <a:gd name="T3" fmla="*/ 2147483647 h 565"/>
              <a:gd name="T4" fmla="*/ 2147483647 w 454"/>
              <a:gd name="T5" fmla="*/ 0 h 565"/>
              <a:gd name="T6" fmla="*/ 0 60000 65536"/>
              <a:gd name="T7" fmla="*/ 0 60000 65536"/>
              <a:gd name="T8" fmla="*/ 0 60000 65536"/>
              <a:gd name="T9" fmla="*/ 0 w 454"/>
              <a:gd name="T10" fmla="*/ 0 h 565"/>
              <a:gd name="T11" fmla="*/ 454 w 454"/>
              <a:gd name="T12" fmla="*/ 565 h 56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54" h="565">
                <a:moveTo>
                  <a:pt x="454" y="565"/>
                </a:moveTo>
                <a:cubicBezTo>
                  <a:pt x="389" y="509"/>
                  <a:pt x="132" y="332"/>
                  <a:pt x="66" y="238"/>
                </a:cubicBezTo>
                <a:cubicBezTo>
                  <a:pt x="0" y="144"/>
                  <a:pt x="59" y="50"/>
                  <a:pt x="57" y="0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27655" name="Line 7"/>
          <p:cNvSpPr>
            <a:spLocks noChangeShapeType="1"/>
          </p:cNvSpPr>
          <p:nvPr/>
        </p:nvSpPr>
        <p:spPr bwMode="auto">
          <a:xfrm flipH="1" flipV="1">
            <a:off x="5715000" y="3276600"/>
            <a:ext cx="1066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6765925" y="2787650"/>
            <a:ext cx="23304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</a:rPr>
              <a:t>Maximum </a:t>
            </a:r>
          </a:p>
          <a:p>
            <a:r>
              <a:rPr lang="en-US" altLang="en-US" sz="3600" b="1">
                <a:solidFill>
                  <a:srgbClr val="FF0000"/>
                </a:solidFill>
              </a:rPr>
              <a:t>erosion</a:t>
            </a:r>
            <a:endParaRPr lang="en-US" altLang="en-US" sz="3600"/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1371600" y="2133600"/>
            <a:ext cx="23304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sz="3600" b="1">
                <a:solidFill>
                  <a:srgbClr val="00FF00"/>
                </a:solidFill>
              </a:rPr>
              <a:t>Maximum </a:t>
            </a:r>
          </a:p>
          <a:p>
            <a:r>
              <a:rPr lang="en-US" altLang="en-US" sz="3600" b="1">
                <a:solidFill>
                  <a:srgbClr val="00FF00"/>
                </a:solidFill>
              </a:rPr>
              <a:t>deposition</a:t>
            </a:r>
            <a:endParaRPr lang="en-US" altLang="en-US" sz="3600"/>
          </a:p>
        </p:txBody>
      </p:sp>
      <p:sp>
        <p:nvSpPr>
          <p:cNvPr id="27658" name="Line 10"/>
          <p:cNvSpPr>
            <a:spLocks noChangeShapeType="1"/>
          </p:cNvSpPr>
          <p:nvPr/>
        </p:nvSpPr>
        <p:spPr bwMode="auto">
          <a:xfrm>
            <a:off x="3429000" y="2819400"/>
            <a:ext cx="1447800" cy="304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9" name="Freeform 11"/>
          <p:cNvSpPr>
            <a:spLocks/>
          </p:cNvSpPr>
          <p:nvPr/>
        </p:nvSpPr>
        <p:spPr bwMode="auto">
          <a:xfrm>
            <a:off x="4664075" y="2787650"/>
            <a:ext cx="415925" cy="546100"/>
          </a:xfrm>
          <a:custGeom>
            <a:avLst/>
            <a:gdLst>
              <a:gd name="T0" fmla="*/ 0 w 262"/>
              <a:gd name="T1" fmla="*/ 2147483647 h 344"/>
              <a:gd name="T2" fmla="*/ 2147483647 w 262"/>
              <a:gd name="T3" fmla="*/ 2147483647 h 344"/>
              <a:gd name="T4" fmla="*/ 2147483647 w 262"/>
              <a:gd name="T5" fmla="*/ 0 h 344"/>
              <a:gd name="T6" fmla="*/ 0 60000 65536"/>
              <a:gd name="T7" fmla="*/ 0 60000 65536"/>
              <a:gd name="T8" fmla="*/ 0 60000 65536"/>
              <a:gd name="T9" fmla="*/ 0 w 262"/>
              <a:gd name="T10" fmla="*/ 0 h 344"/>
              <a:gd name="T11" fmla="*/ 262 w 262"/>
              <a:gd name="T12" fmla="*/ 344 h 3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2" h="344">
                <a:moveTo>
                  <a:pt x="0" y="344"/>
                </a:moveTo>
                <a:cubicBezTo>
                  <a:pt x="35" y="313"/>
                  <a:pt x="180" y="215"/>
                  <a:pt x="221" y="158"/>
                </a:cubicBezTo>
                <a:cubicBezTo>
                  <a:pt x="262" y="101"/>
                  <a:pt x="242" y="33"/>
                  <a:pt x="247" y="0"/>
                </a:cubicBezTo>
              </a:path>
            </a:pathLst>
          </a:cu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27660" name="Freeform 12"/>
          <p:cNvSpPr>
            <a:spLocks/>
          </p:cNvSpPr>
          <p:nvPr/>
        </p:nvSpPr>
        <p:spPr bwMode="auto">
          <a:xfrm>
            <a:off x="4425950" y="4159250"/>
            <a:ext cx="406400" cy="603250"/>
          </a:xfrm>
          <a:custGeom>
            <a:avLst/>
            <a:gdLst>
              <a:gd name="T0" fmla="*/ 0 w 256"/>
              <a:gd name="T1" fmla="*/ 0 h 380"/>
              <a:gd name="T2" fmla="*/ 2147483647 w 256"/>
              <a:gd name="T3" fmla="*/ 2147483647 h 380"/>
              <a:gd name="T4" fmla="*/ 2147483647 w 256"/>
              <a:gd name="T5" fmla="*/ 2147483647 h 380"/>
              <a:gd name="T6" fmla="*/ 2147483647 w 256"/>
              <a:gd name="T7" fmla="*/ 2147483647 h 380"/>
              <a:gd name="T8" fmla="*/ 0 60000 65536"/>
              <a:gd name="T9" fmla="*/ 0 60000 65536"/>
              <a:gd name="T10" fmla="*/ 0 60000 65536"/>
              <a:gd name="T11" fmla="*/ 0 60000 65536"/>
              <a:gd name="T12" fmla="*/ 0 w 256"/>
              <a:gd name="T13" fmla="*/ 0 h 380"/>
              <a:gd name="T14" fmla="*/ 256 w 256"/>
              <a:gd name="T15" fmla="*/ 380 h 3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6" h="380">
                <a:moveTo>
                  <a:pt x="0" y="0"/>
                </a:moveTo>
                <a:cubicBezTo>
                  <a:pt x="4" y="18"/>
                  <a:pt x="14" y="63"/>
                  <a:pt x="27" y="97"/>
                </a:cubicBezTo>
                <a:cubicBezTo>
                  <a:pt x="40" y="131"/>
                  <a:pt x="42" y="156"/>
                  <a:pt x="80" y="203"/>
                </a:cubicBezTo>
                <a:cubicBezTo>
                  <a:pt x="118" y="250"/>
                  <a:pt x="219" y="343"/>
                  <a:pt x="256" y="380"/>
                </a:cubicBezTo>
              </a:path>
            </a:pathLst>
          </a:cu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27661" name="Freeform 13"/>
          <p:cNvSpPr>
            <a:spLocks/>
          </p:cNvSpPr>
          <p:nvPr/>
        </p:nvSpPr>
        <p:spPr bwMode="auto">
          <a:xfrm>
            <a:off x="4221163" y="1147763"/>
            <a:ext cx="317500" cy="560387"/>
          </a:xfrm>
          <a:custGeom>
            <a:avLst/>
            <a:gdLst>
              <a:gd name="T0" fmla="*/ 2147483647 w 200"/>
              <a:gd name="T1" fmla="*/ 0 h 353"/>
              <a:gd name="T2" fmla="*/ 2147483647 w 200"/>
              <a:gd name="T3" fmla="*/ 2147483647 h 353"/>
              <a:gd name="T4" fmla="*/ 2147483647 w 200"/>
              <a:gd name="T5" fmla="*/ 2147483647 h 353"/>
              <a:gd name="T6" fmla="*/ 2147483647 w 200"/>
              <a:gd name="T7" fmla="*/ 2147483647 h 353"/>
              <a:gd name="T8" fmla="*/ 0 60000 65536"/>
              <a:gd name="T9" fmla="*/ 0 60000 65536"/>
              <a:gd name="T10" fmla="*/ 0 60000 65536"/>
              <a:gd name="T11" fmla="*/ 0 60000 65536"/>
              <a:gd name="T12" fmla="*/ 0 w 200"/>
              <a:gd name="T13" fmla="*/ 0 h 353"/>
              <a:gd name="T14" fmla="*/ 200 w 200"/>
              <a:gd name="T15" fmla="*/ 353 h 3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0" h="353">
                <a:moveTo>
                  <a:pt x="14" y="0"/>
                </a:moveTo>
                <a:cubicBezTo>
                  <a:pt x="13" y="25"/>
                  <a:pt x="0" y="101"/>
                  <a:pt x="8" y="142"/>
                </a:cubicBezTo>
                <a:cubicBezTo>
                  <a:pt x="16" y="183"/>
                  <a:pt x="29" y="213"/>
                  <a:pt x="61" y="248"/>
                </a:cubicBezTo>
                <a:cubicBezTo>
                  <a:pt x="93" y="283"/>
                  <a:pt x="171" y="331"/>
                  <a:pt x="200" y="353"/>
                </a:cubicBezTo>
              </a:path>
            </a:pathLst>
          </a:cu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27662" name="Line 14"/>
          <p:cNvSpPr>
            <a:spLocks noChangeShapeType="1"/>
          </p:cNvSpPr>
          <p:nvPr/>
        </p:nvSpPr>
        <p:spPr bwMode="auto">
          <a:xfrm flipV="1">
            <a:off x="3124200" y="4572000"/>
            <a:ext cx="6096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3" name="Line 15"/>
          <p:cNvSpPr>
            <a:spLocks noChangeShapeType="1"/>
          </p:cNvSpPr>
          <p:nvPr/>
        </p:nvSpPr>
        <p:spPr bwMode="auto">
          <a:xfrm>
            <a:off x="2819400" y="1143000"/>
            <a:ext cx="7620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4" name="Line 16"/>
          <p:cNvSpPr>
            <a:spLocks noChangeShapeType="1"/>
          </p:cNvSpPr>
          <p:nvPr/>
        </p:nvSpPr>
        <p:spPr bwMode="auto">
          <a:xfrm flipH="1">
            <a:off x="4419600" y="1143000"/>
            <a:ext cx="685800" cy="304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5" name="Line 17"/>
          <p:cNvSpPr>
            <a:spLocks noChangeShapeType="1"/>
          </p:cNvSpPr>
          <p:nvPr/>
        </p:nvSpPr>
        <p:spPr bwMode="auto">
          <a:xfrm flipH="1">
            <a:off x="4648200" y="4419600"/>
            <a:ext cx="6858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reeform 2"/>
          <p:cNvSpPr>
            <a:spLocks/>
          </p:cNvSpPr>
          <p:nvPr/>
        </p:nvSpPr>
        <p:spPr bwMode="auto">
          <a:xfrm>
            <a:off x="3581400" y="457200"/>
            <a:ext cx="2197100" cy="4994275"/>
          </a:xfrm>
          <a:custGeom>
            <a:avLst/>
            <a:gdLst>
              <a:gd name="T0" fmla="*/ 2147483647 w 1384"/>
              <a:gd name="T1" fmla="*/ 2147483647 h 3146"/>
              <a:gd name="T2" fmla="*/ 2147483647 w 1384"/>
              <a:gd name="T3" fmla="*/ 2147483647 h 3146"/>
              <a:gd name="T4" fmla="*/ 2147483647 w 1384"/>
              <a:gd name="T5" fmla="*/ 2147483647 h 3146"/>
              <a:gd name="T6" fmla="*/ 2147483647 w 1384"/>
              <a:gd name="T7" fmla="*/ 2147483647 h 3146"/>
              <a:gd name="T8" fmla="*/ 2147483647 w 1384"/>
              <a:gd name="T9" fmla="*/ 2147483647 h 3146"/>
              <a:gd name="T10" fmla="*/ 2147483647 w 1384"/>
              <a:gd name="T11" fmla="*/ 2147483647 h 3146"/>
              <a:gd name="T12" fmla="*/ 2147483647 w 1384"/>
              <a:gd name="T13" fmla="*/ 2147483647 h 3146"/>
              <a:gd name="T14" fmla="*/ 2147483647 w 1384"/>
              <a:gd name="T15" fmla="*/ 2147483647 h 3146"/>
              <a:gd name="T16" fmla="*/ 2147483647 w 1384"/>
              <a:gd name="T17" fmla="*/ 2147483647 h 3146"/>
              <a:gd name="T18" fmla="*/ 2147483647 w 1384"/>
              <a:gd name="T19" fmla="*/ 2147483647 h 3146"/>
              <a:gd name="T20" fmla="*/ 2147483647 w 1384"/>
              <a:gd name="T21" fmla="*/ 2147483647 h 3146"/>
              <a:gd name="T22" fmla="*/ 2147483647 w 1384"/>
              <a:gd name="T23" fmla="*/ 2147483647 h 3146"/>
              <a:gd name="T24" fmla="*/ 2147483647 w 1384"/>
              <a:gd name="T25" fmla="*/ 2147483647 h 3146"/>
              <a:gd name="T26" fmla="*/ 2147483647 w 1384"/>
              <a:gd name="T27" fmla="*/ 2147483647 h 3146"/>
              <a:gd name="T28" fmla="*/ 2147483647 w 1384"/>
              <a:gd name="T29" fmla="*/ 2147483647 h 3146"/>
              <a:gd name="T30" fmla="*/ 2147483647 w 1384"/>
              <a:gd name="T31" fmla="*/ 2147483647 h 3146"/>
              <a:gd name="T32" fmla="*/ 2147483647 w 1384"/>
              <a:gd name="T33" fmla="*/ 2147483647 h 3146"/>
              <a:gd name="T34" fmla="*/ 2147483647 w 1384"/>
              <a:gd name="T35" fmla="*/ 2147483647 h 3146"/>
              <a:gd name="T36" fmla="*/ 2147483647 w 1384"/>
              <a:gd name="T37" fmla="*/ 2147483647 h 3146"/>
              <a:gd name="T38" fmla="*/ 2147483647 w 1384"/>
              <a:gd name="T39" fmla="*/ 2147483647 h 3146"/>
              <a:gd name="T40" fmla="*/ 2147483647 w 1384"/>
              <a:gd name="T41" fmla="*/ 2147483647 h 3146"/>
              <a:gd name="T42" fmla="*/ 2147483647 w 1384"/>
              <a:gd name="T43" fmla="*/ 2147483647 h 3146"/>
              <a:gd name="T44" fmla="*/ 2147483647 w 1384"/>
              <a:gd name="T45" fmla="*/ 2147483647 h 3146"/>
              <a:gd name="T46" fmla="*/ 2147483647 w 1384"/>
              <a:gd name="T47" fmla="*/ 2147483647 h 3146"/>
              <a:gd name="T48" fmla="*/ 2147483647 w 1384"/>
              <a:gd name="T49" fmla="*/ 2147483647 h 3146"/>
              <a:gd name="T50" fmla="*/ 2147483647 w 1384"/>
              <a:gd name="T51" fmla="*/ 2147483647 h 3146"/>
              <a:gd name="T52" fmla="*/ 2147483647 w 1384"/>
              <a:gd name="T53" fmla="*/ 2147483647 h 3146"/>
              <a:gd name="T54" fmla="*/ 2147483647 w 1384"/>
              <a:gd name="T55" fmla="*/ 2147483647 h 314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384"/>
              <a:gd name="T85" fmla="*/ 0 h 3146"/>
              <a:gd name="T86" fmla="*/ 1384 w 1384"/>
              <a:gd name="T87" fmla="*/ 3146 h 314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384" h="3146">
                <a:moveTo>
                  <a:pt x="887" y="3114"/>
                </a:moveTo>
                <a:cubicBezTo>
                  <a:pt x="949" y="3111"/>
                  <a:pt x="1243" y="3146"/>
                  <a:pt x="1249" y="3096"/>
                </a:cubicBezTo>
                <a:cubicBezTo>
                  <a:pt x="1255" y="3046"/>
                  <a:pt x="1023" y="2901"/>
                  <a:pt x="922" y="2814"/>
                </a:cubicBezTo>
                <a:cubicBezTo>
                  <a:pt x="821" y="2727"/>
                  <a:pt x="703" y="2658"/>
                  <a:pt x="640" y="2576"/>
                </a:cubicBezTo>
                <a:cubicBezTo>
                  <a:pt x="577" y="2494"/>
                  <a:pt x="533" y="2405"/>
                  <a:pt x="543" y="2320"/>
                </a:cubicBezTo>
                <a:cubicBezTo>
                  <a:pt x="553" y="2235"/>
                  <a:pt x="595" y="2158"/>
                  <a:pt x="702" y="2064"/>
                </a:cubicBezTo>
                <a:cubicBezTo>
                  <a:pt x="809" y="1970"/>
                  <a:pt x="1080" y="1841"/>
                  <a:pt x="1187" y="1755"/>
                </a:cubicBezTo>
                <a:cubicBezTo>
                  <a:pt x="1294" y="1669"/>
                  <a:pt x="1332" y="1628"/>
                  <a:pt x="1345" y="1546"/>
                </a:cubicBezTo>
                <a:cubicBezTo>
                  <a:pt x="1358" y="1464"/>
                  <a:pt x="1384" y="1382"/>
                  <a:pt x="1267" y="1261"/>
                </a:cubicBezTo>
                <a:cubicBezTo>
                  <a:pt x="1150" y="1140"/>
                  <a:pt x="784" y="939"/>
                  <a:pt x="640" y="820"/>
                </a:cubicBezTo>
                <a:cubicBezTo>
                  <a:pt x="496" y="701"/>
                  <a:pt x="425" y="630"/>
                  <a:pt x="402" y="546"/>
                </a:cubicBezTo>
                <a:cubicBezTo>
                  <a:pt x="379" y="462"/>
                  <a:pt x="422" y="401"/>
                  <a:pt x="499" y="317"/>
                </a:cubicBezTo>
                <a:cubicBezTo>
                  <a:pt x="576" y="233"/>
                  <a:pt x="866" y="90"/>
                  <a:pt x="865" y="45"/>
                </a:cubicBezTo>
                <a:cubicBezTo>
                  <a:pt x="864" y="0"/>
                  <a:pt x="565" y="42"/>
                  <a:pt x="494" y="45"/>
                </a:cubicBezTo>
                <a:cubicBezTo>
                  <a:pt x="423" y="48"/>
                  <a:pt x="513" y="9"/>
                  <a:pt x="441" y="63"/>
                </a:cubicBezTo>
                <a:cubicBezTo>
                  <a:pt x="369" y="117"/>
                  <a:pt x="127" y="270"/>
                  <a:pt x="64" y="369"/>
                </a:cubicBezTo>
                <a:cubicBezTo>
                  <a:pt x="1" y="468"/>
                  <a:pt x="0" y="561"/>
                  <a:pt x="64" y="657"/>
                </a:cubicBezTo>
                <a:cubicBezTo>
                  <a:pt x="128" y="753"/>
                  <a:pt x="344" y="873"/>
                  <a:pt x="448" y="945"/>
                </a:cubicBezTo>
                <a:cubicBezTo>
                  <a:pt x="552" y="1017"/>
                  <a:pt x="616" y="1033"/>
                  <a:pt x="688" y="1089"/>
                </a:cubicBezTo>
                <a:cubicBezTo>
                  <a:pt x="760" y="1145"/>
                  <a:pt x="840" y="1201"/>
                  <a:pt x="880" y="1281"/>
                </a:cubicBezTo>
                <a:cubicBezTo>
                  <a:pt x="920" y="1361"/>
                  <a:pt x="968" y="1477"/>
                  <a:pt x="928" y="1569"/>
                </a:cubicBezTo>
                <a:cubicBezTo>
                  <a:pt x="888" y="1661"/>
                  <a:pt x="744" y="1755"/>
                  <a:pt x="640" y="1835"/>
                </a:cubicBezTo>
                <a:cubicBezTo>
                  <a:pt x="536" y="1915"/>
                  <a:pt x="384" y="1981"/>
                  <a:pt x="304" y="2049"/>
                </a:cubicBezTo>
                <a:cubicBezTo>
                  <a:pt x="224" y="2117"/>
                  <a:pt x="176" y="2161"/>
                  <a:pt x="160" y="2241"/>
                </a:cubicBezTo>
                <a:cubicBezTo>
                  <a:pt x="144" y="2321"/>
                  <a:pt x="144" y="2433"/>
                  <a:pt x="208" y="2529"/>
                </a:cubicBezTo>
                <a:cubicBezTo>
                  <a:pt x="272" y="2625"/>
                  <a:pt x="448" y="2737"/>
                  <a:pt x="544" y="2817"/>
                </a:cubicBezTo>
                <a:cubicBezTo>
                  <a:pt x="640" y="2897"/>
                  <a:pt x="728" y="2961"/>
                  <a:pt x="784" y="3009"/>
                </a:cubicBezTo>
                <a:cubicBezTo>
                  <a:pt x="840" y="3057"/>
                  <a:pt x="860" y="3081"/>
                  <a:pt x="880" y="3105"/>
                </a:cubicBezTo>
              </a:path>
            </a:pathLst>
          </a:custGeom>
          <a:solidFill>
            <a:srgbClr val="FFFF99"/>
          </a:solidFill>
          <a:ln w="9525">
            <a:solidFill>
              <a:schemeClr val="folHlink"/>
            </a:solidFill>
            <a:prstDash val="lgDash"/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28675" name="Freeform 3"/>
          <p:cNvSpPr>
            <a:spLocks/>
          </p:cNvSpPr>
          <p:nvPr/>
        </p:nvSpPr>
        <p:spPr bwMode="auto">
          <a:xfrm>
            <a:off x="3467100" y="436563"/>
            <a:ext cx="2387600" cy="5040312"/>
          </a:xfrm>
          <a:custGeom>
            <a:avLst/>
            <a:gdLst>
              <a:gd name="T0" fmla="*/ 2147483647 w 1504"/>
              <a:gd name="T1" fmla="*/ 2147483647 h 3175"/>
              <a:gd name="T2" fmla="*/ 2147483647 w 1504"/>
              <a:gd name="T3" fmla="*/ 2147483647 h 3175"/>
              <a:gd name="T4" fmla="*/ 2147483647 w 1504"/>
              <a:gd name="T5" fmla="*/ 2147483647 h 3175"/>
              <a:gd name="T6" fmla="*/ 2147483647 w 1504"/>
              <a:gd name="T7" fmla="*/ 2147483647 h 3175"/>
              <a:gd name="T8" fmla="*/ 2147483647 w 1504"/>
              <a:gd name="T9" fmla="*/ 2147483647 h 3175"/>
              <a:gd name="T10" fmla="*/ 2147483647 w 1504"/>
              <a:gd name="T11" fmla="*/ 2147483647 h 3175"/>
              <a:gd name="T12" fmla="*/ 2147483647 w 1504"/>
              <a:gd name="T13" fmla="*/ 2147483647 h 3175"/>
              <a:gd name="T14" fmla="*/ 2147483647 w 1504"/>
              <a:gd name="T15" fmla="*/ 2147483647 h 3175"/>
              <a:gd name="T16" fmla="*/ 2147483647 w 1504"/>
              <a:gd name="T17" fmla="*/ 2147483647 h 3175"/>
              <a:gd name="T18" fmla="*/ 2147483647 w 1504"/>
              <a:gd name="T19" fmla="*/ 2147483647 h 3175"/>
              <a:gd name="T20" fmla="*/ 2147483647 w 1504"/>
              <a:gd name="T21" fmla="*/ 2147483647 h 3175"/>
              <a:gd name="T22" fmla="*/ 2147483647 w 1504"/>
              <a:gd name="T23" fmla="*/ 2147483647 h 3175"/>
              <a:gd name="T24" fmla="*/ 2147483647 w 1504"/>
              <a:gd name="T25" fmla="*/ 2147483647 h 3175"/>
              <a:gd name="T26" fmla="*/ 2147483647 w 1504"/>
              <a:gd name="T27" fmla="*/ 2147483647 h 3175"/>
              <a:gd name="T28" fmla="*/ 2147483647 w 1504"/>
              <a:gd name="T29" fmla="*/ 2147483647 h 3175"/>
              <a:gd name="T30" fmla="*/ 2147483647 w 1504"/>
              <a:gd name="T31" fmla="*/ 2147483647 h 3175"/>
              <a:gd name="T32" fmla="*/ 2147483647 w 1504"/>
              <a:gd name="T33" fmla="*/ 2147483647 h 3175"/>
              <a:gd name="T34" fmla="*/ 2147483647 w 1504"/>
              <a:gd name="T35" fmla="*/ 2147483647 h 3175"/>
              <a:gd name="T36" fmla="*/ 2147483647 w 1504"/>
              <a:gd name="T37" fmla="*/ 2147483647 h 3175"/>
              <a:gd name="T38" fmla="*/ 2147483647 w 1504"/>
              <a:gd name="T39" fmla="*/ 2147483647 h 3175"/>
              <a:gd name="T40" fmla="*/ 2147483647 w 1504"/>
              <a:gd name="T41" fmla="*/ 2147483647 h 3175"/>
              <a:gd name="T42" fmla="*/ 2147483647 w 1504"/>
              <a:gd name="T43" fmla="*/ 2147483647 h 3175"/>
              <a:gd name="T44" fmla="*/ 2147483647 w 1504"/>
              <a:gd name="T45" fmla="*/ 2147483647 h 3175"/>
              <a:gd name="T46" fmla="*/ 2147483647 w 1504"/>
              <a:gd name="T47" fmla="*/ 2147483647 h 3175"/>
              <a:gd name="T48" fmla="*/ 2147483647 w 1504"/>
              <a:gd name="T49" fmla="*/ 2147483647 h 3175"/>
              <a:gd name="T50" fmla="*/ 2147483647 w 1504"/>
              <a:gd name="T51" fmla="*/ 2147483647 h 3175"/>
              <a:gd name="T52" fmla="*/ 2147483647 w 1504"/>
              <a:gd name="T53" fmla="*/ 2147483647 h 3175"/>
              <a:gd name="T54" fmla="*/ 2147483647 w 1504"/>
              <a:gd name="T55" fmla="*/ 2147483647 h 3175"/>
              <a:gd name="T56" fmla="*/ 2147483647 w 1504"/>
              <a:gd name="T57" fmla="*/ 2147483647 h 3175"/>
              <a:gd name="T58" fmla="*/ 2147483647 w 1504"/>
              <a:gd name="T59" fmla="*/ 2147483647 h 317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504"/>
              <a:gd name="T91" fmla="*/ 0 h 3175"/>
              <a:gd name="T92" fmla="*/ 1504 w 1504"/>
              <a:gd name="T93" fmla="*/ 3175 h 3175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504" h="3175">
                <a:moveTo>
                  <a:pt x="922" y="3175"/>
                </a:moveTo>
                <a:cubicBezTo>
                  <a:pt x="988" y="3166"/>
                  <a:pt x="1309" y="3159"/>
                  <a:pt x="1321" y="3109"/>
                </a:cubicBezTo>
                <a:cubicBezTo>
                  <a:pt x="1333" y="3059"/>
                  <a:pt x="1095" y="2951"/>
                  <a:pt x="992" y="2875"/>
                </a:cubicBezTo>
                <a:cubicBezTo>
                  <a:pt x="889" y="2799"/>
                  <a:pt x="767" y="2736"/>
                  <a:pt x="701" y="2654"/>
                </a:cubicBezTo>
                <a:cubicBezTo>
                  <a:pt x="635" y="2572"/>
                  <a:pt x="577" y="2468"/>
                  <a:pt x="595" y="2381"/>
                </a:cubicBezTo>
                <a:cubicBezTo>
                  <a:pt x="613" y="2294"/>
                  <a:pt x="694" y="2215"/>
                  <a:pt x="807" y="2133"/>
                </a:cubicBezTo>
                <a:cubicBezTo>
                  <a:pt x="920" y="2051"/>
                  <a:pt x="1162" y="1973"/>
                  <a:pt x="1275" y="1886"/>
                </a:cubicBezTo>
                <a:cubicBezTo>
                  <a:pt x="1388" y="1799"/>
                  <a:pt x="1468" y="1714"/>
                  <a:pt x="1486" y="1613"/>
                </a:cubicBezTo>
                <a:cubicBezTo>
                  <a:pt x="1504" y="1512"/>
                  <a:pt x="1459" y="1369"/>
                  <a:pt x="1381" y="1278"/>
                </a:cubicBezTo>
                <a:cubicBezTo>
                  <a:pt x="1303" y="1187"/>
                  <a:pt x="1141" y="1134"/>
                  <a:pt x="1019" y="1066"/>
                </a:cubicBezTo>
                <a:cubicBezTo>
                  <a:pt x="897" y="998"/>
                  <a:pt x="746" y="941"/>
                  <a:pt x="648" y="872"/>
                </a:cubicBezTo>
                <a:cubicBezTo>
                  <a:pt x="550" y="803"/>
                  <a:pt x="450" y="729"/>
                  <a:pt x="428" y="651"/>
                </a:cubicBezTo>
                <a:cubicBezTo>
                  <a:pt x="406" y="573"/>
                  <a:pt x="431" y="503"/>
                  <a:pt x="516" y="404"/>
                </a:cubicBezTo>
                <a:cubicBezTo>
                  <a:pt x="601" y="305"/>
                  <a:pt x="929" y="116"/>
                  <a:pt x="937" y="58"/>
                </a:cubicBezTo>
                <a:cubicBezTo>
                  <a:pt x="945" y="0"/>
                  <a:pt x="637" y="55"/>
                  <a:pt x="566" y="58"/>
                </a:cubicBezTo>
                <a:cubicBezTo>
                  <a:pt x="495" y="61"/>
                  <a:pt x="596" y="7"/>
                  <a:pt x="513" y="76"/>
                </a:cubicBezTo>
                <a:cubicBezTo>
                  <a:pt x="430" y="145"/>
                  <a:pt x="132" y="353"/>
                  <a:pt x="66" y="475"/>
                </a:cubicBezTo>
                <a:cubicBezTo>
                  <a:pt x="0" y="597"/>
                  <a:pt x="51" y="717"/>
                  <a:pt x="119" y="810"/>
                </a:cubicBezTo>
                <a:cubicBezTo>
                  <a:pt x="187" y="903"/>
                  <a:pt x="360" y="969"/>
                  <a:pt x="472" y="1031"/>
                </a:cubicBezTo>
                <a:cubicBezTo>
                  <a:pt x="584" y="1093"/>
                  <a:pt x="699" y="1130"/>
                  <a:pt x="789" y="1181"/>
                </a:cubicBezTo>
                <a:cubicBezTo>
                  <a:pt x="879" y="1232"/>
                  <a:pt x="959" y="1291"/>
                  <a:pt x="1010" y="1339"/>
                </a:cubicBezTo>
                <a:cubicBezTo>
                  <a:pt x="1061" y="1387"/>
                  <a:pt x="1092" y="1413"/>
                  <a:pt x="1098" y="1472"/>
                </a:cubicBezTo>
                <a:cubicBezTo>
                  <a:pt x="1104" y="1531"/>
                  <a:pt x="1117" y="1617"/>
                  <a:pt x="1045" y="1692"/>
                </a:cubicBezTo>
                <a:cubicBezTo>
                  <a:pt x="973" y="1767"/>
                  <a:pt x="782" y="1850"/>
                  <a:pt x="666" y="1922"/>
                </a:cubicBezTo>
                <a:cubicBezTo>
                  <a:pt x="550" y="1994"/>
                  <a:pt x="427" y="2055"/>
                  <a:pt x="348" y="2125"/>
                </a:cubicBezTo>
                <a:cubicBezTo>
                  <a:pt x="269" y="2195"/>
                  <a:pt x="205" y="2260"/>
                  <a:pt x="189" y="2345"/>
                </a:cubicBezTo>
                <a:cubicBezTo>
                  <a:pt x="173" y="2430"/>
                  <a:pt x="191" y="2545"/>
                  <a:pt x="251" y="2636"/>
                </a:cubicBezTo>
                <a:cubicBezTo>
                  <a:pt x="311" y="2727"/>
                  <a:pt x="457" y="2820"/>
                  <a:pt x="551" y="2892"/>
                </a:cubicBezTo>
                <a:cubicBezTo>
                  <a:pt x="645" y="2964"/>
                  <a:pt x="762" y="3031"/>
                  <a:pt x="816" y="3069"/>
                </a:cubicBezTo>
                <a:cubicBezTo>
                  <a:pt x="870" y="3107"/>
                  <a:pt x="865" y="3111"/>
                  <a:pt x="878" y="3122"/>
                </a:cubicBezTo>
              </a:path>
            </a:pathLst>
          </a:cu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reeform 2"/>
          <p:cNvSpPr>
            <a:spLocks/>
          </p:cNvSpPr>
          <p:nvPr/>
        </p:nvSpPr>
        <p:spPr bwMode="auto">
          <a:xfrm>
            <a:off x="3581400" y="457200"/>
            <a:ext cx="2197100" cy="4994275"/>
          </a:xfrm>
          <a:custGeom>
            <a:avLst/>
            <a:gdLst>
              <a:gd name="T0" fmla="*/ 2147483647 w 1384"/>
              <a:gd name="T1" fmla="*/ 2147483647 h 3146"/>
              <a:gd name="T2" fmla="*/ 2147483647 w 1384"/>
              <a:gd name="T3" fmla="*/ 2147483647 h 3146"/>
              <a:gd name="T4" fmla="*/ 2147483647 w 1384"/>
              <a:gd name="T5" fmla="*/ 2147483647 h 3146"/>
              <a:gd name="T6" fmla="*/ 2147483647 w 1384"/>
              <a:gd name="T7" fmla="*/ 2147483647 h 3146"/>
              <a:gd name="T8" fmla="*/ 2147483647 w 1384"/>
              <a:gd name="T9" fmla="*/ 2147483647 h 3146"/>
              <a:gd name="T10" fmla="*/ 2147483647 w 1384"/>
              <a:gd name="T11" fmla="*/ 2147483647 h 3146"/>
              <a:gd name="T12" fmla="*/ 2147483647 w 1384"/>
              <a:gd name="T13" fmla="*/ 2147483647 h 3146"/>
              <a:gd name="T14" fmla="*/ 2147483647 w 1384"/>
              <a:gd name="T15" fmla="*/ 2147483647 h 3146"/>
              <a:gd name="T16" fmla="*/ 2147483647 w 1384"/>
              <a:gd name="T17" fmla="*/ 2147483647 h 3146"/>
              <a:gd name="T18" fmla="*/ 2147483647 w 1384"/>
              <a:gd name="T19" fmla="*/ 2147483647 h 3146"/>
              <a:gd name="T20" fmla="*/ 2147483647 w 1384"/>
              <a:gd name="T21" fmla="*/ 2147483647 h 3146"/>
              <a:gd name="T22" fmla="*/ 2147483647 w 1384"/>
              <a:gd name="T23" fmla="*/ 2147483647 h 3146"/>
              <a:gd name="T24" fmla="*/ 2147483647 w 1384"/>
              <a:gd name="T25" fmla="*/ 2147483647 h 3146"/>
              <a:gd name="T26" fmla="*/ 2147483647 w 1384"/>
              <a:gd name="T27" fmla="*/ 2147483647 h 3146"/>
              <a:gd name="T28" fmla="*/ 2147483647 w 1384"/>
              <a:gd name="T29" fmla="*/ 2147483647 h 3146"/>
              <a:gd name="T30" fmla="*/ 2147483647 w 1384"/>
              <a:gd name="T31" fmla="*/ 2147483647 h 3146"/>
              <a:gd name="T32" fmla="*/ 2147483647 w 1384"/>
              <a:gd name="T33" fmla="*/ 2147483647 h 3146"/>
              <a:gd name="T34" fmla="*/ 2147483647 w 1384"/>
              <a:gd name="T35" fmla="*/ 2147483647 h 3146"/>
              <a:gd name="T36" fmla="*/ 2147483647 w 1384"/>
              <a:gd name="T37" fmla="*/ 2147483647 h 3146"/>
              <a:gd name="T38" fmla="*/ 2147483647 w 1384"/>
              <a:gd name="T39" fmla="*/ 2147483647 h 3146"/>
              <a:gd name="T40" fmla="*/ 2147483647 w 1384"/>
              <a:gd name="T41" fmla="*/ 2147483647 h 3146"/>
              <a:gd name="T42" fmla="*/ 2147483647 w 1384"/>
              <a:gd name="T43" fmla="*/ 2147483647 h 3146"/>
              <a:gd name="T44" fmla="*/ 2147483647 w 1384"/>
              <a:gd name="T45" fmla="*/ 2147483647 h 3146"/>
              <a:gd name="T46" fmla="*/ 2147483647 w 1384"/>
              <a:gd name="T47" fmla="*/ 2147483647 h 3146"/>
              <a:gd name="T48" fmla="*/ 2147483647 w 1384"/>
              <a:gd name="T49" fmla="*/ 2147483647 h 3146"/>
              <a:gd name="T50" fmla="*/ 2147483647 w 1384"/>
              <a:gd name="T51" fmla="*/ 2147483647 h 3146"/>
              <a:gd name="T52" fmla="*/ 2147483647 w 1384"/>
              <a:gd name="T53" fmla="*/ 2147483647 h 3146"/>
              <a:gd name="T54" fmla="*/ 2147483647 w 1384"/>
              <a:gd name="T55" fmla="*/ 2147483647 h 314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384"/>
              <a:gd name="T85" fmla="*/ 0 h 3146"/>
              <a:gd name="T86" fmla="*/ 1384 w 1384"/>
              <a:gd name="T87" fmla="*/ 3146 h 314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384" h="3146">
                <a:moveTo>
                  <a:pt x="887" y="3114"/>
                </a:moveTo>
                <a:cubicBezTo>
                  <a:pt x="949" y="3111"/>
                  <a:pt x="1243" y="3146"/>
                  <a:pt x="1249" y="3096"/>
                </a:cubicBezTo>
                <a:cubicBezTo>
                  <a:pt x="1255" y="3046"/>
                  <a:pt x="1023" y="2901"/>
                  <a:pt x="922" y="2814"/>
                </a:cubicBezTo>
                <a:cubicBezTo>
                  <a:pt x="821" y="2727"/>
                  <a:pt x="703" y="2658"/>
                  <a:pt x="640" y="2576"/>
                </a:cubicBezTo>
                <a:cubicBezTo>
                  <a:pt x="577" y="2494"/>
                  <a:pt x="533" y="2405"/>
                  <a:pt x="543" y="2320"/>
                </a:cubicBezTo>
                <a:cubicBezTo>
                  <a:pt x="553" y="2235"/>
                  <a:pt x="595" y="2158"/>
                  <a:pt x="702" y="2064"/>
                </a:cubicBezTo>
                <a:cubicBezTo>
                  <a:pt x="809" y="1970"/>
                  <a:pt x="1080" y="1841"/>
                  <a:pt x="1187" y="1755"/>
                </a:cubicBezTo>
                <a:cubicBezTo>
                  <a:pt x="1294" y="1669"/>
                  <a:pt x="1332" y="1628"/>
                  <a:pt x="1345" y="1546"/>
                </a:cubicBezTo>
                <a:cubicBezTo>
                  <a:pt x="1358" y="1464"/>
                  <a:pt x="1384" y="1382"/>
                  <a:pt x="1267" y="1261"/>
                </a:cubicBezTo>
                <a:cubicBezTo>
                  <a:pt x="1150" y="1140"/>
                  <a:pt x="784" y="939"/>
                  <a:pt x="640" y="820"/>
                </a:cubicBezTo>
                <a:cubicBezTo>
                  <a:pt x="496" y="701"/>
                  <a:pt x="425" y="630"/>
                  <a:pt x="402" y="546"/>
                </a:cubicBezTo>
                <a:cubicBezTo>
                  <a:pt x="379" y="462"/>
                  <a:pt x="422" y="401"/>
                  <a:pt x="499" y="317"/>
                </a:cubicBezTo>
                <a:cubicBezTo>
                  <a:pt x="576" y="233"/>
                  <a:pt x="866" y="90"/>
                  <a:pt x="865" y="45"/>
                </a:cubicBezTo>
                <a:cubicBezTo>
                  <a:pt x="864" y="0"/>
                  <a:pt x="565" y="42"/>
                  <a:pt x="494" y="45"/>
                </a:cubicBezTo>
                <a:cubicBezTo>
                  <a:pt x="423" y="48"/>
                  <a:pt x="513" y="9"/>
                  <a:pt x="441" y="63"/>
                </a:cubicBezTo>
                <a:cubicBezTo>
                  <a:pt x="369" y="117"/>
                  <a:pt x="127" y="270"/>
                  <a:pt x="64" y="369"/>
                </a:cubicBezTo>
                <a:cubicBezTo>
                  <a:pt x="1" y="468"/>
                  <a:pt x="0" y="561"/>
                  <a:pt x="64" y="657"/>
                </a:cubicBezTo>
                <a:cubicBezTo>
                  <a:pt x="128" y="753"/>
                  <a:pt x="344" y="873"/>
                  <a:pt x="448" y="945"/>
                </a:cubicBezTo>
                <a:cubicBezTo>
                  <a:pt x="552" y="1017"/>
                  <a:pt x="616" y="1033"/>
                  <a:pt x="688" y="1089"/>
                </a:cubicBezTo>
                <a:cubicBezTo>
                  <a:pt x="760" y="1145"/>
                  <a:pt x="840" y="1201"/>
                  <a:pt x="880" y="1281"/>
                </a:cubicBezTo>
                <a:cubicBezTo>
                  <a:pt x="920" y="1361"/>
                  <a:pt x="968" y="1477"/>
                  <a:pt x="928" y="1569"/>
                </a:cubicBezTo>
                <a:cubicBezTo>
                  <a:pt x="888" y="1661"/>
                  <a:pt x="744" y="1755"/>
                  <a:pt x="640" y="1835"/>
                </a:cubicBezTo>
                <a:cubicBezTo>
                  <a:pt x="536" y="1915"/>
                  <a:pt x="384" y="1981"/>
                  <a:pt x="304" y="2049"/>
                </a:cubicBezTo>
                <a:cubicBezTo>
                  <a:pt x="224" y="2117"/>
                  <a:pt x="176" y="2161"/>
                  <a:pt x="160" y="2241"/>
                </a:cubicBezTo>
                <a:cubicBezTo>
                  <a:pt x="144" y="2321"/>
                  <a:pt x="144" y="2433"/>
                  <a:pt x="208" y="2529"/>
                </a:cubicBezTo>
                <a:cubicBezTo>
                  <a:pt x="272" y="2625"/>
                  <a:pt x="448" y="2737"/>
                  <a:pt x="544" y="2817"/>
                </a:cubicBezTo>
                <a:cubicBezTo>
                  <a:pt x="640" y="2897"/>
                  <a:pt x="728" y="2961"/>
                  <a:pt x="784" y="3009"/>
                </a:cubicBezTo>
                <a:cubicBezTo>
                  <a:pt x="840" y="3057"/>
                  <a:pt x="860" y="3081"/>
                  <a:pt x="880" y="3105"/>
                </a:cubicBezTo>
              </a:path>
            </a:pathLst>
          </a:custGeom>
          <a:solidFill>
            <a:srgbClr val="FFFF99"/>
          </a:solidFill>
          <a:ln w="9525">
            <a:solidFill>
              <a:schemeClr val="folHlink"/>
            </a:solidFill>
            <a:prstDash val="lgDash"/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29699" name="Freeform 3"/>
          <p:cNvSpPr>
            <a:spLocks/>
          </p:cNvSpPr>
          <p:nvPr/>
        </p:nvSpPr>
        <p:spPr bwMode="auto">
          <a:xfrm>
            <a:off x="3467100" y="436563"/>
            <a:ext cx="2387600" cy="5040312"/>
          </a:xfrm>
          <a:custGeom>
            <a:avLst/>
            <a:gdLst>
              <a:gd name="T0" fmla="*/ 2147483647 w 1504"/>
              <a:gd name="T1" fmla="*/ 2147483647 h 3175"/>
              <a:gd name="T2" fmla="*/ 2147483647 w 1504"/>
              <a:gd name="T3" fmla="*/ 2147483647 h 3175"/>
              <a:gd name="T4" fmla="*/ 2147483647 w 1504"/>
              <a:gd name="T5" fmla="*/ 2147483647 h 3175"/>
              <a:gd name="T6" fmla="*/ 2147483647 w 1504"/>
              <a:gd name="T7" fmla="*/ 2147483647 h 3175"/>
              <a:gd name="T8" fmla="*/ 2147483647 w 1504"/>
              <a:gd name="T9" fmla="*/ 2147483647 h 3175"/>
              <a:gd name="T10" fmla="*/ 2147483647 w 1504"/>
              <a:gd name="T11" fmla="*/ 2147483647 h 3175"/>
              <a:gd name="T12" fmla="*/ 2147483647 w 1504"/>
              <a:gd name="T13" fmla="*/ 2147483647 h 3175"/>
              <a:gd name="T14" fmla="*/ 2147483647 w 1504"/>
              <a:gd name="T15" fmla="*/ 2147483647 h 3175"/>
              <a:gd name="T16" fmla="*/ 2147483647 w 1504"/>
              <a:gd name="T17" fmla="*/ 2147483647 h 3175"/>
              <a:gd name="T18" fmla="*/ 2147483647 w 1504"/>
              <a:gd name="T19" fmla="*/ 2147483647 h 3175"/>
              <a:gd name="T20" fmla="*/ 2147483647 w 1504"/>
              <a:gd name="T21" fmla="*/ 2147483647 h 3175"/>
              <a:gd name="T22" fmla="*/ 2147483647 w 1504"/>
              <a:gd name="T23" fmla="*/ 2147483647 h 3175"/>
              <a:gd name="T24" fmla="*/ 2147483647 w 1504"/>
              <a:gd name="T25" fmla="*/ 2147483647 h 3175"/>
              <a:gd name="T26" fmla="*/ 2147483647 w 1504"/>
              <a:gd name="T27" fmla="*/ 2147483647 h 3175"/>
              <a:gd name="T28" fmla="*/ 2147483647 w 1504"/>
              <a:gd name="T29" fmla="*/ 2147483647 h 3175"/>
              <a:gd name="T30" fmla="*/ 2147483647 w 1504"/>
              <a:gd name="T31" fmla="*/ 2147483647 h 3175"/>
              <a:gd name="T32" fmla="*/ 2147483647 w 1504"/>
              <a:gd name="T33" fmla="*/ 2147483647 h 3175"/>
              <a:gd name="T34" fmla="*/ 2147483647 w 1504"/>
              <a:gd name="T35" fmla="*/ 2147483647 h 3175"/>
              <a:gd name="T36" fmla="*/ 2147483647 w 1504"/>
              <a:gd name="T37" fmla="*/ 2147483647 h 3175"/>
              <a:gd name="T38" fmla="*/ 2147483647 w 1504"/>
              <a:gd name="T39" fmla="*/ 2147483647 h 3175"/>
              <a:gd name="T40" fmla="*/ 2147483647 w 1504"/>
              <a:gd name="T41" fmla="*/ 2147483647 h 3175"/>
              <a:gd name="T42" fmla="*/ 2147483647 w 1504"/>
              <a:gd name="T43" fmla="*/ 2147483647 h 3175"/>
              <a:gd name="T44" fmla="*/ 2147483647 w 1504"/>
              <a:gd name="T45" fmla="*/ 2147483647 h 3175"/>
              <a:gd name="T46" fmla="*/ 2147483647 w 1504"/>
              <a:gd name="T47" fmla="*/ 2147483647 h 3175"/>
              <a:gd name="T48" fmla="*/ 2147483647 w 1504"/>
              <a:gd name="T49" fmla="*/ 2147483647 h 3175"/>
              <a:gd name="T50" fmla="*/ 2147483647 w 1504"/>
              <a:gd name="T51" fmla="*/ 2147483647 h 3175"/>
              <a:gd name="T52" fmla="*/ 2147483647 w 1504"/>
              <a:gd name="T53" fmla="*/ 2147483647 h 3175"/>
              <a:gd name="T54" fmla="*/ 2147483647 w 1504"/>
              <a:gd name="T55" fmla="*/ 2147483647 h 3175"/>
              <a:gd name="T56" fmla="*/ 2147483647 w 1504"/>
              <a:gd name="T57" fmla="*/ 2147483647 h 3175"/>
              <a:gd name="T58" fmla="*/ 2147483647 w 1504"/>
              <a:gd name="T59" fmla="*/ 2147483647 h 317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504"/>
              <a:gd name="T91" fmla="*/ 0 h 3175"/>
              <a:gd name="T92" fmla="*/ 1504 w 1504"/>
              <a:gd name="T93" fmla="*/ 3175 h 3175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504" h="3175">
                <a:moveTo>
                  <a:pt x="922" y="3175"/>
                </a:moveTo>
                <a:cubicBezTo>
                  <a:pt x="988" y="3166"/>
                  <a:pt x="1309" y="3159"/>
                  <a:pt x="1321" y="3109"/>
                </a:cubicBezTo>
                <a:cubicBezTo>
                  <a:pt x="1333" y="3059"/>
                  <a:pt x="1095" y="2951"/>
                  <a:pt x="992" y="2875"/>
                </a:cubicBezTo>
                <a:cubicBezTo>
                  <a:pt x="889" y="2799"/>
                  <a:pt x="767" y="2736"/>
                  <a:pt x="701" y="2654"/>
                </a:cubicBezTo>
                <a:cubicBezTo>
                  <a:pt x="635" y="2572"/>
                  <a:pt x="577" y="2468"/>
                  <a:pt x="595" y="2381"/>
                </a:cubicBezTo>
                <a:cubicBezTo>
                  <a:pt x="613" y="2294"/>
                  <a:pt x="694" y="2215"/>
                  <a:pt x="807" y="2133"/>
                </a:cubicBezTo>
                <a:cubicBezTo>
                  <a:pt x="920" y="2051"/>
                  <a:pt x="1162" y="1973"/>
                  <a:pt x="1275" y="1886"/>
                </a:cubicBezTo>
                <a:cubicBezTo>
                  <a:pt x="1388" y="1799"/>
                  <a:pt x="1468" y="1714"/>
                  <a:pt x="1486" y="1613"/>
                </a:cubicBezTo>
                <a:cubicBezTo>
                  <a:pt x="1504" y="1512"/>
                  <a:pt x="1459" y="1369"/>
                  <a:pt x="1381" y="1278"/>
                </a:cubicBezTo>
                <a:cubicBezTo>
                  <a:pt x="1303" y="1187"/>
                  <a:pt x="1141" y="1134"/>
                  <a:pt x="1019" y="1066"/>
                </a:cubicBezTo>
                <a:cubicBezTo>
                  <a:pt x="897" y="998"/>
                  <a:pt x="746" y="941"/>
                  <a:pt x="648" y="872"/>
                </a:cubicBezTo>
                <a:cubicBezTo>
                  <a:pt x="550" y="803"/>
                  <a:pt x="450" y="729"/>
                  <a:pt x="428" y="651"/>
                </a:cubicBezTo>
                <a:cubicBezTo>
                  <a:pt x="406" y="573"/>
                  <a:pt x="431" y="503"/>
                  <a:pt x="516" y="404"/>
                </a:cubicBezTo>
                <a:cubicBezTo>
                  <a:pt x="601" y="305"/>
                  <a:pt x="929" y="116"/>
                  <a:pt x="937" y="58"/>
                </a:cubicBezTo>
                <a:cubicBezTo>
                  <a:pt x="945" y="0"/>
                  <a:pt x="637" y="55"/>
                  <a:pt x="566" y="58"/>
                </a:cubicBezTo>
                <a:cubicBezTo>
                  <a:pt x="495" y="61"/>
                  <a:pt x="596" y="7"/>
                  <a:pt x="513" y="76"/>
                </a:cubicBezTo>
                <a:cubicBezTo>
                  <a:pt x="430" y="145"/>
                  <a:pt x="132" y="353"/>
                  <a:pt x="66" y="475"/>
                </a:cubicBezTo>
                <a:cubicBezTo>
                  <a:pt x="0" y="597"/>
                  <a:pt x="51" y="717"/>
                  <a:pt x="119" y="810"/>
                </a:cubicBezTo>
                <a:cubicBezTo>
                  <a:pt x="187" y="903"/>
                  <a:pt x="360" y="969"/>
                  <a:pt x="472" y="1031"/>
                </a:cubicBezTo>
                <a:cubicBezTo>
                  <a:pt x="584" y="1093"/>
                  <a:pt x="699" y="1130"/>
                  <a:pt x="789" y="1181"/>
                </a:cubicBezTo>
                <a:cubicBezTo>
                  <a:pt x="879" y="1232"/>
                  <a:pt x="959" y="1291"/>
                  <a:pt x="1010" y="1339"/>
                </a:cubicBezTo>
                <a:cubicBezTo>
                  <a:pt x="1061" y="1387"/>
                  <a:pt x="1092" y="1413"/>
                  <a:pt x="1098" y="1472"/>
                </a:cubicBezTo>
                <a:cubicBezTo>
                  <a:pt x="1104" y="1531"/>
                  <a:pt x="1117" y="1617"/>
                  <a:pt x="1045" y="1692"/>
                </a:cubicBezTo>
                <a:cubicBezTo>
                  <a:pt x="973" y="1767"/>
                  <a:pt x="782" y="1850"/>
                  <a:pt x="666" y="1922"/>
                </a:cubicBezTo>
                <a:cubicBezTo>
                  <a:pt x="550" y="1994"/>
                  <a:pt x="427" y="2055"/>
                  <a:pt x="348" y="2125"/>
                </a:cubicBezTo>
                <a:cubicBezTo>
                  <a:pt x="269" y="2195"/>
                  <a:pt x="205" y="2260"/>
                  <a:pt x="189" y="2345"/>
                </a:cubicBezTo>
                <a:cubicBezTo>
                  <a:pt x="173" y="2430"/>
                  <a:pt x="191" y="2545"/>
                  <a:pt x="251" y="2636"/>
                </a:cubicBezTo>
                <a:cubicBezTo>
                  <a:pt x="311" y="2727"/>
                  <a:pt x="457" y="2820"/>
                  <a:pt x="551" y="2892"/>
                </a:cubicBezTo>
                <a:cubicBezTo>
                  <a:pt x="645" y="2964"/>
                  <a:pt x="762" y="3031"/>
                  <a:pt x="816" y="3069"/>
                </a:cubicBezTo>
                <a:cubicBezTo>
                  <a:pt x="870" y="3107"/>
                  <a:pt x="865" y="3111"/>
                  <a:pt x="878" y="3122"/>
                </a:cubicBezTo>
              </a:path>
            </a:pathLst>
          </a:custGeom>
          <a:solidFill>
            <a:srgbClr val="FFFF99"/>
          </a:solidFill>
          <a:ln w="9525">
            <a:solidFill>
              <a:schemeClr val="folHlink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29700" name="Freeform 4"/>
          <p:cNvSpPr>
            <a:spLocks/>
          </p:cNvSpPr>
          <p:nvPr/>
        </p:nvSpPr>
        <p:spPr bwMode="auto">
          <a:xfrm>
            <a:off x="3362325" y="428625"/>
            <a:ext cx="2641600" cy="5048250"/>
          </a:xfrm>
          <a:custGeom>
            <a:avLst/>
            <a:gdLst>
              <a:gd name="T0" fmla="*/ 2147483647 w 1664"/>
              <a:gd name="T1" fmla="*/ 2147483647 h 3180"/>
              <a:gd name="T2" fmla="*/ 2147483647 w 1664"/>
              <a:gd name="T3" fmla="*/ 2147483647 h 3180"/>
              <a:gd name="T4" fmla="*/ 2147483647 w 1664"/>
              <a:gd name="T5" fmla="*/ 2147483647 h 3180"/>
              <a:gd name="T6" fmla="*/ 2147483647 w 1664"/>
              <a:gd name="T7" fmla="*/ 2147483647 h 3180"/>
              <a:gd name="T8" fmla="*/ 2147483647 w 1664"/>
              <a:gd name="T9" fmla="*/ 2147483647 h 3180"/>
              <a:gd name="T10" fmla="*/ 2147483647 w 1664"/>
              <a:gd name="T11" fmla="*/ 2147483647 h 3180"/>
              <a:gd name="T12" fmla="*/ 2147483647 w 1664"/>
              <a:gd name="T13" fmla="*/ 2147483647 h 3180"/>
              <a:gd name="T14" fmla="*/ 2147483647 w 1664"/>
              <a:gd name="T15" fmla="*/ 2147483647 h 3180"/>
              <a:gd name="T16" fmla="*/ 2147483647 w 1664"/>
              <a:gd name="T17" fmla="*/ 2147483647 h 3180"/>
              <a:gd name="T18" fmla="*/ 2147483647 w 1664"/>
              <a:gd name="T19" fmla="*/ 2147483647 h 3180"/>
              <a:gd name="T20" fmla="*/ 2147483647 w 1664"/>
              <a:gd name="T21" fmla="*/ 2147483647 h 3180"/>
              <a:gd name="T22" fmla="*/ 2147483647 w 1664"/>
              <a:gd name="T23" fmla="*/ 2147483647 h 3180"/>
              <a:gd name="T24" fmla="*/ 2147483647 w 1664"/>
              <a:gd name="T25" fmla="*/ 2147483647 h 3180"/>
              <a:gd name="T26" fmla="*/ 2147483647 w 1664"/>
              <a:gd name="T27" fmla="*/ 2147483647 h 3180"/>
              <a:gd name="T28" fmla="*/ 2147483647 w 1664"/>
              <a:gd name="T29" fmla="*/ 2147483647 h 3180"/>
              <a:gd name="T30" fmla="*/ 2147483647 w 1664"/>
              <a:gd name="T31" fmla="*/ 2147483647 h 3180"/>
              <a:gd name="T32" fmla="*/ 2147483647 w 1664"/>
              <a:gd name="T33" fmla="*/ 2147483647 h 3180"/>
              <a:gd name="T34" fmla="*/ 2147483647 w 1664"/>
              <a:gd name="T35" fmla="*/ 2147483647 h 3180"/>
              <a:gd name="T36" fmla="*/ 2147483647 w 1664"/>
              <a:gd name="T37" fmla="*/ 2147483647 h 3180"/>
              <a:gd name="T38" fmla="*/ 2147483647 w 1664"/>
              <a:gd name="T39" fmla="*/ 2147483647 h 3180"/>
              <a:gd name="T40" fmla="*/ 2147483647 w 1664"/>
              <a:gd name="T41" fmla="*/ 2147483647 h 3180"/>
              <a:gd name="T42" fmla="*/ 2147483647 w 1664"/>
              <a:gd name="T43" fmla="*/ 2147483647 h 3180"/>
              <a:gd name="T44" fmla="*/ 2147483647 w 1664"/>
              <a:gd name="T45" fmla="*/ 2147483647 h 3180"/>
              <a:gd name="T46" fmla="*/ 2147483647 w 1664"/>
              <a:gd name="T47" fmla="*/ 2147483647 h 3180"/>
              <a:gd name="T48" fmla="*/ 2147483647 w 1664"/>
              <a:gd name="T49" fmla="*/ 2147483647 h 3180"/>
              <a:gd name="T50" fmla="*/ 2147483647 w 1664"/>
              <a:gd name="T51" fmla="*/ 2147483647 h 3180"/>
              <a:gd name="T52" fmla="*/ 2147483647 w 1664"/>
              <a:gd name="T53" fmla="*/ 2147483647 h 3180"/>
              <a:gd name="T54" fmla="*/ 2147483647 w 1664"/>
              <a:gd name="T55" fmla="*/ 2147483647 h 3180"/>
              <a:gd name="T56" fmla="*/ 2147483647 w 1664"/>
              <a:gd name="T57" fmla="*/ 2147483647 h 3180"/>
              <a:gd name="T58" fmla="*/ 2147483647 w 1664"/>
              <a:gd name="T59" fmla="*/ 2147483647 h 318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664"/>
              <a:gd name="T91" fmla="*/ 0 h 3180"/>
              <a:gd name="T92" fmla="*/ 1664 w 1664"/>
              <a:gd name="T93" fmla="*/ 3180 h 3180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664" h="3180">
                <a:moveTo>
                  <a:pt x="988" y="3180"/>
                </a:moveTo>
                <a:cubicBezTo>
                  <a:pt x="1054" y="3171"/>
                  <a:pt x="1375" y="3164"/>
                  <a:pt x="1387" y="3114"/>
                </a:cubicBezTo>
                <a:cubicBezTo>
                  <a:pt x="1399" y="3064"/>
                  <a:pt x="1180" y="2947"/>
                  <a:pt x="1058" y="2880"/>
                </a:cubicBezTo>
                <a:cubicBezTo>
                  <a:pt x="936" y="2813"/>
                  <a:pt x="743" y="2781"/>
                  <a:pt x="652" y="2712"/>
                </a:cubicBezTo>
                <a:cubicBezTo>
                  <a:pt x="561" y="2643"/>
                  <a:pt x="486" y="2552"/>
                  <a:pt x="511" y="2465"/>
                </a:cubicBezTo>
                <a:cubicBezTo>
                  <a:pt x="536" y="2378"/>
                  <a:pt x="658" y="2264"/>
                  <a:pt x="802" y="2191"/>
                </a:cubicBezTo>
                <a:cubicBezTo>
                  <a:pt x="946" y="2118"/>
                  <a:pt x="1236" y="2105"/>
                  <a:pt x="1376" y="2024"/>
                </a:cubicBezTo>
                <a:cubicBezTo>
                  <a:pt x="1516" y="1943"/>
                  <a:pt x="1618" y="1822"/>
                  <a:pt x="1641" y="1706"/>
                </a:cubicBezTo>
                <a:cubicBezTo>
                  <a:pt x="1664" y="1590"/>
                  <a:pt x="1607" y="1437"/>
                  <a:pt x="1517" y="1327"/>
                </a:cubicBezTo>
                <a:cubicBezTo>
                  <a:pt x="1427" y="1217"/>
                  <a:pt x="1250" y="1114"/>
                  <a:pt x="1102" y="1045"/>
                </a:cubicBezTo>
                <a:cubicBezTo>
                  <a:pt x="954" y="976"/>
                  <a:pt x="739" y="966"/>
                  <a:pt x="626" y="912"/>
                </a:cubicBezTo>
                <a:cubicBezTo>
                  <a:pt x="513" y="858"/>
                  <a:pt x="430" y="802"/>
                  <a:pt x="423" y="718"/>
                </a:cubicBezTo>
                <a:cubicBezTo>
                  <a:pt x="416" y="634"/>
                  <a:pt x="485" y="518"/>
                  <a:pt x="582" y="409"/>
                </a:cubicBezTo>
                <a:cubicBezTo>
                  <a:pt x="679" y="300"/>
                  <a:pt x="995" y="121"/>
                  <a:pt x="1003" y="63"/>
                </a:cubicBezTo>
                <a:cubicBezTo>
                  <a:pt x="1011" y="5"/>
                  <a:pt x="703" y="60"/>
                  <a:pt x="632" y="63"/>
                </a:cubicBezTo>
                <a:cubicBezTo>
                  <a:pt x="561" y="66"/>
                  <a:pt x="671" y="0"/>
                  <a:pt x="579" y="81"/>
                </a:cubicBezTo>
                <a:cubicBezTo>
                  <a:pt x="487" y="162"/>
                  <a:pt x="158" y="400"/>
                  <a:pt x="79" y="550"/>
                </a:cubicBezTo>
                <a:cubicBezTo>
                  <a:pt x="0" y="700"/>
                  <a:pt x="36" y="883"/>
                  <a:pt x="105" y="983"/>
                </a:cubicBezTo>
                <a:cubicBezTo>
                  <a:pt x="174" y="1083"/>
                  <a:pt x="368" y="1115"/>
                  <a:pt x="494" y="1150"/>
                </a:cubicBezTo>
                <a:cubicBezTo>
                  <a:pt x="620" y="1185"/>
                  <a:pt x="758" y="1163"/>
                  <a:pt x="864" y="1195"/>
                </a:cubicBezTo>
                <a:cubicBezTo>
                  <a:pt x="970" y="1227"/>
                  <a:pt x="1058" y="1290"/>
                  <a:pt x="1129" y="1344"/>
                </a:cubicBezTo>
                <a:cubicBezTo>
                  <a:pt x="1200" y="1398"/>
                  <a:pt x="1275" y="1439"/>
                  <a:pt x="1288" y="1521"/>
                </a:cubicBezTo>
                <a:cubicBezTo>
                  <a:pt x="1301" y="1603"/>
                  <a:pt x="1314" y="1755"/>
                  <a:pt x="1208" y="1839"/>
                </a:cubicBezTo>
                <a:cubicBezTo>
                  <a:pt x="1102" y="1923"/>
                  <a:pt x="802" y="1970"/>
                  <a:pt x="652" y="2024"/>
                </a:cubicBezTo>
                <a:cubicBezTo>
                  <a:pt x="502" y="2078"/>
                  <a:pt x="393" y="2089"/>
                  <a:pt x="308" y="2165"/>
                </a:cubicBezTo>
                <a:cubicBezTo>
                  <a:pt x="223" y="2241"/>
                  <a:pt x="157" y="2379"/>
                  <a:pt x="141" y="2483"/>
                </a:cubicBezTo>
                <a:cubicBezTo>
                  <a:pt x="125" y="2587"/>
                  <a:pt x="141" y="2718"/>
                  <a:pt x="211" y="2791"/>
                </a:cubicBezTo>
                <a:cubicBezTo>
                  <a:pt x="281" y="2864"/>
                  <a:pt x="452" y="2877"/>
                  <a:pt x="564" y="2924"/>
                </a:cubicBezTo>
                <a:cubicBezTo>
                  <a:pt x="676" y="2971"/>
                  <a:pt x="819" y="3040"/>
                  <a:pt x="882" y="3074"/>
                </a:cubicBezTo>
                <a:cubicBezTo>
                  <a:pt x="945" y="3108"/>
                  <a:pt x="931" y="3116"/>
                  <a:pt x="944" y="3127"/>
                </a:cubicBezTo>
              </a:path>
            </a:pathLst>
          </a:cu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reeform 2"/>
          <p:cNvSpPr>
            <a:spLocks/>
          </p:cNvSpPr>
          <p:nvPr/>
        </p:nvSpPr>
        <p:spPr bwMode="auto">
          <a:xfrm>
            <a:off x="3581400" y="457200"/>
            <a:ext cx="2197100" cy="4994275"/>
          </a:xfrm>
          <a:custGeom>
            <a:avLst/>
            <a:gdLst>
              <a:gd name="T0" fmla="*/ 2147483647 w 1384"/>
              <a:gd name="T1" fmla="*/ 2147483647 h 3146"/>
              <a:gd name="T2" fmla="*/ 2147483647 w 1384"/>
              <a:gd name="T3" fmla="*/ 2147483647 h 3146"/>
              <a:gd name="T4" fmla="*/ 2147483647 w 1384"/>
              <a:gd name="T5" fmla="*/ 2147483647 h 3146"/>
              <a:gd name="T6" fmla="*/ 2147483647 w 1384"/>
              <a:gd name="T7" fmla="*/ 2147483647 h 3146"/>
              <a:gd name="T8" fmla="*/ 2147483647 w 1384"/>
              <a:gd name="T9" fmla="*/ 2147483647 h 3146"/>
              <a:gd name="T10" fmla="*/ 2147483647 w 1384"/>
              <a:gd name="T11" fmla="*/ 2147483647 h 3146"/>
              <a:gd name="T12" fmla="*/ 2147483647 w 1384"/>
              <a:gd name="T13" fmla="*/ 2147483647 h 3146"/>
              <a:gd name="T14" fmla="*/ 2147483647 w 1384"/>
              <a:gd name="T15" fmla="*/ 2147483647 h 3146"/>
              <a:gd name="T16" fmla="*/ 2147483647 w 1384"/>
              <a:gd name="T17" fmla="*/ 2147483647 h 3146"/>
              <a:gd name="T18" fmla="*/ 2147483647 w 1384"/>
              <a:gd name="T19" fmla="*/ 2147483647 h 3146"/>
              <a:gd name="T20" fmla="*/ 2147483647 w 1384"/>
              <a:gd name="T21" fmla="*/ 2147483647 h 3146"/>
              <a:gd name="T22" fmla="*/ 2147483647 w 1384"/>
              <a:gd name="T23" fmla="*/ 2147483647 h 3146"/>
              <a:gd name="T24" fmla="*/ 2147483647 w 1384"/>
              <a:gd name="T25" fmla="*/ 2147483647 h 3146"/>
              <a:gd name="T26" fmla="*/ 2147483647 w 1384"/>
              <a:gd name="T27" fmla="*/ 2147483647 h 3146"/>
              <a:gd name="T28" fmla="*/ 2147483647 w 1384"/>
              <a:gd name="T29" fmla="*/ 2147483647 h 3146"/>
              <a:gd name="T30" fmla="*/ 2147483647 w 1384"/>
              <a:gd name="T31" fmla="*/ 2147483647 h 3146"/>
              <a:gd name="T32" fmla="*/ 2147483647 w 1384"/>
              <a:gd name="T33" fmla="*/ 2147483647 h 3146"/>
              <a:gd name="T34" fmla="*/ 2147483647 w 1384"/>
              <a:gd name="T35" fmla="*/ 2147483647 h 3146"/>
              <a:gd name="T36" fmla="*/ 2147483647 w 1384"/>
              <a:gd name="T37" fmla="*/ 2147483647 h 3146"/>
              <a:gd name="T38" fmla="*/ 2147483647 w 1384"/>
              <a:gd name="T39" fmla="*/ 2147483647 h 3146"/>
              <a:gd name="T40" fmla="*/ 2147483647 w 1384"/>
              <a:gd name="T41" fmla="*/ 2147483647 h 3146"/>
              <a:gd name="T42" fmla="*/ 2147483647 w 1384"/>
              <a:gd name="T43" fmla="*/ 2147483647 h 3146"/>
              <a:gd name="T44" fmla="*/ 2147483647 w 1384"/>
              <a:gd name="T45" fmla="*/ 2147483647 h 3146"/>
              <a:gd name="T46" fmla="*/ 2147483647 w 1384"/>
              <a:gd name="T47" fmla="*/ 2147483647 h 3146"/>
              <a:gd name="T48" fmla="*/ 2147483647 w 1384"/>
              <a:gd name="T49" fmla="*/ 2147483647 h 3146"/>
              <a:gd name="T50" fmla="*/ 2147483647 w 1384"/>
              <a:gd name="T51" fmla="*/ 2147483647 h 3146"/>
              <a:gd name="T52" fmla="*/ 2147483647 w 1384"/>
              <a:gd name="T53" fmla="*/ 2147483647 h 3146"/>
              <a:gd name="T54" fmla="*/ 2147483647 w 1384"/>
              <a:gd name="T55" fmla="*/ 2147483647 h 314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384"/>
              <a:gd name="T85" fmla="*/ 0 h 3146"/>
              <a:gd name="T86" fmla="*/ 1384 w 1384"/>
              <a:gd name="T87" fmla="*/ 3146 h 314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384" h="3146">
                <a:moveTo>
                  <a:pt x="887" y="3114"/>
                </a:moveTo>
                <a:cubicBezTo>
                  <a:pt x="949" y="3111"/>
                  <a:pt x="1243" y="3146"/>
                  <a:pt x="1249" y="3096"/>
                </a:cubicBezTo>
                <a:cubicBezTo>
                  <a:pt x="1255" y="3046"/>
                  <a:pt x="1023" y="2901"/>
                  <a:pt x="922" y="2814"/>
                </a:cubicBezTo>
                <a:cubicBezTo>
                  <a:pt x="821" y="2727"/>
                  <a:pt x="703" y="2658"/>
                  <a:pt x="640" y="2576"/>
                </a:cubicBezTo>
                <a:cubicBezTo>
                  <a:pt x="577" y="2494"/>
                  <a:pt x="533" y="2405"/>
                  <a:pt x="543" y="2320"/>
                </a:cubicBezTo>
                <a:cubicBezTo>
                  <a:pt x="553" y="2235"/>
                  <a:pt x="595" y="2158"/>
                  <a:pt x="702" y="2064"/>
                </a:cubicBezTo>
                <a:cubicBezTo>
                  <a:pt x="809" y="1970"/>
                  <a:pt x="1080" y="1841"/>
                  <a:pt x="1187" y="1755"/>
                </a:cubicBezTo>
                <a:cubicBezTo>
                  <a:pt x="1294" y="1669"/>
                  <a:pt x="1332" y="1628"/>
                  <a:pt x="1345" y="1546"/>
                </a:cubicBezTo>
                <a:cubicBezTo>
                  <a:pt x="1358" y="1464"/>
                  <a:pt x="1384" y="1382"/>
                  <a:pt x="1267" y="1261"/>
                </a:cubicBezTo>
                <a:cubicBezTo>
                  <a:pt x="1150" y="1140"/>
                  <a:pt x="784" y="939"/>
                  <a:pt x="640" y="820"/>
                </a:cubicBezTo>
                <a:cubicBezTo>
                  <a:pt x="496" y="701"/>
                  <a:pt x="425" y="630"/>
                  <a:pt x="402" y="546"/>
                </a:cubicBezTo>
                <a:cubicBezTo>
                  <a:pt x="379" y="462"/>
                  <a:pt x="422" y="401"/>
                  <a:pt x="499" y="317"/>
                </a:cubicBezTo>
                <a:cubicBezTo>
                  <a:pt x="576" y="233"/>
                  <a:pt x="866" y="90"/>
                  <a:pt x="865" y="45"/>
                </a:cubicBezTo>
                <a:cubicBezTo>
                  <a:pt x="864" y="0"/>
                  <a:pt x="565" y="42"/>
                  <a:pt x="494" y="45"/>
                </a:cubicBezTo>
                <a:cubicBezTo>
                  <a:pt x="423" y="48"/>
                  <a:pt x="513" y="9"/>
                  <a:pt x="441" y="63"/>
                </a:cubicBezTo>
                <a:cubicBezTo>
                  <a:pt x="369" y="117"/>
                  <a:pt x="127" y="270"/>
                  <a:pt x="64" y="369"/>
                </a:cubicBezTo>
                <a:cubicBezTo>
                  <a:pt x="1" y="468"/>
                  <a:pt x="0" y="561"/>
                  <a:pt x="64" y="657"/>
                </a:cubicBezTo>
                <a:cubicBezTo>
                  <a:pt x="128" y="753"/>
                  <a:pt x="344" y="873"/>
                  <a:pt x="448" y="945"/>
                </a:cubicBezTo>
                <a:cubicBezTo>
                  <a:pt x="552" y="1017"/>
                  <a:pt x="616" y="1033"/>
                  <a:pt x="688" y="1089"/>
                </a:cubicBezTo>
                <a:cubicBezTo>
                  <a:pt x="760" y="1145"/>
                  <a:pt x="840" y="1201"/>
                  <a:pt x="880" y="1281"/>
                </a:cubicBezTo>
                <a:cubicBezTo>
                  <a:pt x="920" y="1361"/>
                  <a:pt x="968" y="1477"/>
                  <a:pt x="928" y="1569"/>
                </a:cubicBezTo>
                <a:cubicBezTo>
                  <a:pt x="888" y="1661"/>
                  <a:pt x="744" y="1755"/>
                  <a:pt x="640" y="1835"/>
                </a:cubicBezTo>
                <a:cubicBezTo>
                  <a:pt x="536" y="1915"/>
                  <a:pt x="384" y="1981"/>
                  <a:pt x="304" y="2049"/>
                </a:cubicBezTo>
                <a:cubicBezTo>
                  <a:pt x="224" y="2117"/>
                  <a:pt x="176" y="2161"/>
                  <a:pt x="160" y="2241"/>
                </a:cubicBezTo>
                <a:cubicBezTo>
                  <a:pt x="144" y="2321"/>
                  <a:pt x="144" y="2433"/>
                  <a:pt x="208" y="2529"/>
                </a:cubicBezTo>
                <a:cubicBezTo>
                  <a:pt x="272" y="2625"/>
                  <a:pt x="448" y="2737"/>
                  <a:pt x="544" y="2817"/>
                </a:cubicBezTo>
                <a:cubicBezTo>
                  <a:pt x="640" y="2897"/>
                  <a:pt x="728" y="2961"/>
                  <a:pt x="784" y="3009"/>
                </a:cubicBezTo>
                <a:cubicBezTo>
                  <a:pt x="840" y="3057"/>
                  <a:pt x="860" y="3081"/>
                  <a:pt x="880" y="3105"/>
                </a:cubicBezTo>
              </a:path>
            </a:pathLst>
          </a:custGeom>
          <a:solidFill>
            <a:srgbClr val="FFFF99"/>
          </a:solidFill>
          <a:ln w="9525">
            <a:solidFill>
              <a:schemeClr val="folHlink"/>
            </a:solidFill>
            <a:prstDash val="lgDash"/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30723" name="Freeform 3"/>
          <p:cNvSpPr>
            <a:spLocks/>
          </p:cNvSpPr>
          <p:nvPr/>
        </p:nvSpPr>
        <p:spPr bwMode="auto">
          <a:xfrm>
            <a:off x="3467100" y="436563"/>
            <a:ext cx="2387600" cy="5040312"/>
          </a:xfrm>
          <a:custGeom>
            <a:avLst/>
            <a:gdLst>
              <a:gd name="T0" fmla="*/ 2147483647 w 1504"/>
              <a:gd name="T1" fmla="*/ 2147483647 h 3175"/>
              <a:gd name="T2" fmla="*/ 2147483647 w 1504"/>
              <a:gd name="T3" fmla="*/ 2147483647 h 3175"/>
              <a:gd name="T4" fmla="*/ 2147483647 w 1504"/>
              <a:gd name="T5" fmla="*/ 2147483647 h 3175"/>
              <a:gd name="T6" fmla="*/ 2147483647 w 1504"/>
              <a:gd name="T7" fmla="*/ 2147483647 h 3175"/>
              <a:gd name="T8" fmla="*/ 2147483647 w 1504"/>
              <a:gd name="T9" fmla="*/ 2147483647 h 3175"/>
              <a:gd name="T10" fmla="*/ 2147483647 w 1504"/>
              <a:gd name="T11" fmla="*/ 2147483647 h 3175"/>
              <a:gd name="T12" fmla="*/ 2147483647 w 1504"/>
              <a:gd name="T13" fmla="*/ 2147483647 h 3175"/>
              <a:gd name="T14" fmla="*/ 2147483647 w 1504"/>
              <a:gd name="T15" fmla="*/ 2147483647 h 3175"/>
              <a:gd name="T16" fmla="*/ 2147483647 w 1504"/>
              <a:gd name="T17" fmla="*/ 2147483647 h 3175"/>
              <a:gd name="T18" fmla="*/ 2147483647 w 1504"/>
              <a:gd name="T19" fmla="*/ 2147483647 h 3175"/>
              <a:gd name="T20" fmla="*/ 2147483647 w 1504"/>
              <a:gd name="T21" fmla="*/ 2147483647 h 3175"/>
              <a:gd name="T22" fmla="*/ 2147483647 w 1504"/>
              <a:gd name="T23" fmla="*/ 2147483647 h 3175"/>
              <a:gd name="T24" fmla="*/ 2147483647 w 1504"/>
              <a:gd name="T25" fmla="*/ 2147483647 h 3175"/>
              <a:gd name="T26" fmla="*/ 2147483647 w 1504"/>
              <a:gd name="T27" fmla="*/ 2147483647 h 3175"/>
              <a:gd name="T28" fmla="*/ 2147483647 w 1504"/>
              <a:gd name="T29" fmla="*/ 2147483647 h 3175"/>
              <a:gd name="T30" fmla="*/ 2147483647 w 1504"/>
              <a:gd name="T31" fmla="*/ 2147483647 h 3175"/>
              <a:gd name="T32" fmla="*/ 2147483647 w 1504"/>
              <a:gd name="T33" fmla="*/ 2147483647 h 3175"/>
              <a:gd name="T34" fmla="*/ 2147483647 w 1504"/>
              <a:gd name="T35" fmla="*/ 2147483647 h 3175"/>
              <a:gd name="T36" fmla="*/ 2147483647 w 1504"/>
              <a:gd name="T37" fmla="*/ 2147483647 h 3175"/>
              <a:gd name="T38" fmla="*/ 2147483647 w 1504"/>
              <a:gd name="T39" fmla="*/ 2147483647 h 3175"/>
              <a:gd name="T40" fmla="*/ 2147483647 w 1504"/>
              <a:gd name="T41" fmla="*/ 2147483647 h 3175"/>
              <a:gd name="T42" fmla="*/ 2147483647 w 1504"/>
              <a:gd name="T43" fmla="*/ 2147483647 h 3175"/>
              <a:gd name="T44" fmla="*/ 2147483647 w 1504"/>
              <a:gd name="T45" fmla="*/ 2147483647 h 3175"/>
              <a:gd name="T46" fmla="*/ 2147483647 w 1504"/>
              <a:gd name="T47" fmla="*/ 2147483647 h 3175"/>
              <a:gd name="T48" fmla="*/ 2147483647 w 1504"/>
              <a:gd name="T49" fmla="*/ 2147483647 h 3175"/>
              <a:gd name="T50" fmla="*/ 2147483647 w 1504"/>
              <a:gd name="T51" fmla="*/ 2147483647 h 3175"/>
              <a:gd name="T52" fmla="*/ 2147483647 w 1504"/>
              <a:gd name="T53" fmla="*/ 2147483647 h 3175"/>
              <a:gd name="T54" fmla="*/ 2147483647 w 1504"/>
              <a:gd name="T55" fmla="*/ 2147483647 h 3175"/>
              <a:gd name="T56" fmla="*/ 2147483647 w 1504"/>
              <a:gd name="T57" fmla="*/ 2147483647 h 3175"/>
              <a:gd name="T58" fmla="*/ 2147483647 w 1504"/>
              <a:gd name="T59" fmla="*/ 2147483647 h 317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504"/>
              <a:gd name="T91" fmla="*/ 0 h 3175"/>
              <a:gd name="T92" fmla="*/ 1504 w 1504"/>
              <a:gd name="T93" fmla="*/ 3175 h 3175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504" h="3175">
                <a:moveTo>
                  <a:pt x="922" y="3175"/>
                </a:moveTo>
                <a:cubicBezTo>
                  <a:pt x="988" y="3166"/>
                  <a:pt x="1309" y="3159"/>
                  <a:pt x="1321" y="3109"/>
                </a:cubicBezTo>
                <a:cubicBezTo>
                  <a:pt x="1333" y="3059"/>
                  <a:pt x="1095" y="2951"/>
                  <a:pt x="992" y="2875"/>
                </a:cubicBezTo>
                <a:cubicBezTo>
                  <a:pt x="889" y="2799"/>
                  <a:pt x="767" y="2736"/>
                  <a:pt x="701" y="2654"/>
                </a:cubicBezTo>
                <a:cubicBezTo>
                  <a:pt x="635" y="2572"/>
                  <a:pt x="577" y="2468"/>
                  <a:pt x="595" y="2381"/>
                </a:cubicBezTo>
                <a:cubicBezTo>
                  <a:pt x="613" y="2294"/>
                  <a:pt x="694" y="2215"/>
                  <a:pt x="807" y="2133"/>
                </a:cubicBezTo>
                <a:cubicBezTo>
                  <a:pt x="920" y="2051"/>
                  <a:pt x="1162" y="1973"/>
                  <a:pt x="1275" y="1886"/>
                </a:cubicBezTo>
                <a:cubicBezTo>
                  <a:pt x="1388" y="1799"/>
                  <a:pt x="1468" y="1714"/>
                  <a:pt x="1486" y="1613"/>
                </a:cubicBezTo>
                <a:cubicBezTo>
                  <a:pt x="1504" y="1512"/>
                  <a:pt x="1459" y="1369"/>
                  <a:pt x="1381" y="1278"/>
                </a:cubicBezTo>
                <a:cubicBezTo>
                  <a:pt x="1303" y="1187"/>
                  <a:pt x="1141" y="1134"/>
                  <a:pt x="1019" y="1066"/>
                </a:cubicBezTo>
                <a:cubicBezTo>
                  <a:pt x="897" y="998"/>
                  <a:pt x="746" y="941"/>
                  <a:pt x="648" y="872"/>
                </a:cubicBezTo>
                <a:cubicBezTo>
                  <a:pt x="550" y="803"/>
                  <a:pt x="450" y="729"/>
                  <a:pt x="428" y="651"/>
                </a:cubicBezTo>
                <a:cubicBezTo>
                  <a:pt x="406" y="573"/>
                  <a:pt x="431" y="503"/>
                  <a:pt x="516" y="404"/>
                </a:cubicBezTo>
                <a:cubicBezTo>
                  <a:pt x="601" y="305"/>
                  <a:pt x="929" y="116"/>
                  <a:pt x="937" y="58"/>
                </a:cubicBezTo>
                <a:cubicBezTo>
                  <a:pt x="945" y="0"/>
                  <a:pt x="637" y="55"/>
                  <a:pt x="566" y="58"/>
                </a:cubicBezTo>
                <a:cubicBezTo>
                  <a:pt x="495" y="61"/>
                  <a:pt x="596" y="7"/>
                  <a:pt x="513" y="76"/>
                </a:cubicBezTo>
                <a:cubicBezTo>
                  <a:pt x="430" y="145"/>
                  <a:pt x="132" y="353"/>
                  <a:pt x="66" y="475"/>
                </a:cubicBezTo>
                <a:cubicBezTo>
                  <a:pt x="0" y="597"/>
                  <a:pt x="51" y="717"/>
                  <a:pt x="119" y="810"/>
                </a:cubicBezTo>
                <a:cubicBezTo>
                  <a:pt x="187" y="903"/>
                  <a:pt x="360" y="969"/>
                  <a:pt x="472" y="1031"/>
                </a:cubicBezTo>
                <a:cubicBezTo>
                  <a:pt x="584" y="1093"/>
                  <a:pt x="699" y="1130"/>
                  <a:pt x="789" y="1181"/>
                </a:cubicBezTo>
                <a:cubicBezTo>
                  <a:pt x="879" y="1232"/>
                  <a:pt x="959" y="1291"/>
                  <a:pt x="1010" y="1339"/>
                </a:cubicBezTo>
                <a:cubicBezTo>
                  <a:pt x="1061" y="1387"/>
                  <a:pt x="1092" y="1413"/>
                  <a:pt x="1098" y="1472"/>
                </a:cubicBezTo>
                <a:cubicBezTo>
                  <a:pt x="1104" y="1531"/>
                  <a:pt x="1117" y="1617"/>
                  <a:pt x="1045" y="1692"/>
                </a:cubicBezTo>
                <a:cubicBezTo>
                  <a:pt x="973" y="1767"/>
                  <a:pt x="782" y="1850"/>
                  <a:pt x="666" y="1922"/>
                </a:cubicBezTo>
                <a:cubicBezTo>
                  <a:pt x="550" y="1994"/>
                  <a:pt x="427" y="2055"/>
                  <a:pt x="348" y="2125"/>
                </a:cubicBezTo>
                <a:cubicBezTo>
                  <a:pt x="269" y="2195"/>
                  <a:pt x="205" y="2260"/>
                  <a:pt x="189" y="2345"/>
                </a:cubicBezTo>
                <a:cubicBezTo>
                  <a:pt x="173" y="2430"/>
                  <a:pt x="191" y="2545"/>
                  <a:pt x="251" y="2636"/>
                </a:cubicBezTo>
                <a:cubicBezTo>
                  <a:pt x="311" y="2727"/>
                  <a:pt x="457" y="2820"/>
                  <a:pt x="551" y="2892"/>
                </a:cubicBezTo>
                <a:cubicBezTo>
                  <a:pt x="645" y="2964"/>
                  <a:pt x="762" y="3031"/>
                  <a:pt x="816" y="3069"/>
                </a:cubicBezTo>
                <a:cubicBezTo>
                  <a:pt x="870" y="3107"/>
                  <a:pt x="865" y="3111"/>
                  <a:pt x="878" y="3122"/>
                </a:cubicBezTo>
              </a:path>
            </a:pathLst>
          </a:custGeom>
          <a:solidFill>
            <a:srgbClr val="FFFF99"/>
          </a:solidFill>
          <a:ln w="9525">
            <a:solidFill>
              <a:schemeClr val="folHlink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30724" name="Freeform 4"/>
          <p:cNvSpPr>
            <a:spLocks/>
          </p:cNvSpPr>
          <p:nvPr/>
        </p:nvSpPr>
        <p:spPr bwMode="auto">
          <a:xfrm>
            <a:off x="3362325" y="428625"/>
            <a:ext cx="2641600" cy="5048250"/>
          </a:xfrm>
          <a:custGeom>
            <a:avLst/>
            <a:gdLst>
              <a:gd name="T0" fmla="*/ 2147483647 w 1664"/>
              <a:gd name="T1" fmla="*/ 2147483647 h 3180"/>
              <a:gd name="T2" fmla="*/ 2147483647 w 1664"/>
              <a:gd name="T3" fmla="*/ 2147483647 h 3180"/>
              <a:gd name="T4" fmla="*/ 2147483647 w 1664"/>
              <a:gd name="T5" fmla="*/ 2147483647 h 3180"/>
              <a:gd name="T6" fmla="*/ 2147483647 w 1664"/>
              <a:gd name="T7" fmla="*/ 2147483647 h 3180"/>
              <a:gd name="T8" fmla="*/ 2147483647 w 1664"/>
              <a:gd name="T9" fmla="*/ 2147483647 h 3180"/>
              <a:gd name="T10" fmla="*/ 2147483647 w 1664"/>
              <a:gd name="T11" fmla="*/ 2147483647 h 3180"/>
              <a:gd name="T12" fmla="*/ 2147483647 w 1664"/>
              <a:gd name="T13" fmla="*/ 2147483647 h 3180"/>
              <a:gd name="T14" fmla="*/ 2147483647 w 1664"/>
              <a:gd name="T15" fmla="*/ 2147483647 h 3180"/>
              <a:gd name="T16" fmla="*/ 2147483647 w 1664"/>
              <a:gd name="T17" fmla="*/ 2147483647 h 3180"/>
              <a:gd name="T18" fmla="*/ 2147483647 w 1664"/>
              <a:gd name="T19" fmla="*/ 2147483647 h 3180"/>
              <a:gd name="T20" fmla="*/ 2147483647 w 1664"/>
              <a:gd name="T21" fmla="*/ 2147483647 h 3180"/>
              <a:gd name="T22" fmla="*/ 2147483647 w 1664"/>
              <a:gd name="T23" fmla="*/ 2147483647 h 3180"/>
              <a:gd name="T24" fmla="*/ 2147483647 w 1664"/>
              <a:gd name="T25" fmla="*/ 2147483647 h 3180"/>
              <a:gd name="T26" fmla="*/ 2147483647 w 1664"/>
              <a:gd name="T27" fmla="*/ 2147483647 h 3180"/>
              <a:gd name="T28" fmla="*/ 2147483647 w 1664"/>
              <a:gd name="T29" fmla="*/ 2147483647 h 3180"/>
              <a:gd name="T30" fmla="*/ 2147483647 w 1664"/>
              <a:gd name="T31" fmla="*/ 2147483647 h 3180"/>
              <a:gd name="T32" fmla="*/ 2147483647 w 1664"/>
              <a:gd name="T33" fmla="*/ 2147483647 h 3180"/>
              <a:gd name="T34" fmla="*/ 2147483647 w 1664"/>
              <a:gd name="T35" fmla="*/ 2147483647 h 3180"/>
              <a:gd name="T36" fmla="*/ 2147483647 w 1664"/>
              <a:gd name="T37" fmla="*/ 2147483647 h 3180"/>
              <a:gd name="T38" fmla="*/ 2147483647 w 1664"/>
              <a:gd name="T39" fmla="*/ 2147483647 h 3180"/>
              <a:gd name="T40" fmla="*/ 2147483647 w 1664"/>
              <a:gd name="T41" fmla="*/ 2147483647 h 3180"/>
              <a:gd name="T42" fmla="*/ 2147483647 w 1664"/>
              <a:gd name="T43" fmla="*/ 2147483647 h 3180"/>
              <a:gd name="T44" fmla="*/ 2147483647 w 1664"/>
              <a:gd name="T45" fmla="*/ 2147483647 h 3180"/>
              <a:gd name="T46" fmla="*/ 2147483647 w 1664"/>
              <a:gd name="T47" fmla="*/ 2147483647 h 3180"/>
              <a:gd name="T48" fmla="*/ 2147483647 w 1664"/>
              <a:gd name="T49" fmla="*/ 2147483647 h 3180"/>
              <a:gd name="T50" fmla="*/ 2147483647 w 1664"/>
              <a:gd name="T51" fmla="*/ 2147483647 h 3180"/>
              <a:gd name="T52" fmla="*/ 2147483647 w 1664"/>
              <a:gd name="T53" fmla="*/ 2147483647 h 3180"/>
              <a:gd name="T54" fmla="*/ 2147483647 w 1664"/>
              <a:gd name="T55" fmla="*/ 2147483647 h 3180"/>
              <a:gd name="T56" fmla="*/ 2147483647 w 1664"/>
              <a:gd name="T57" fmla="*/ 2147483647 h 3180"/>
              <a:gd name="T58" fmla="*/ 2147483647 w 1664"/>
              <a:gd name="T59" fmla="*/ 2147483647 h 318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664"/>
              <a:gd name="T91" fmla="*/ 0 h 3180"/>
              <a:gd name="T92" fmla="*/ 1664 w 1664"/>
              <a:gd name="T93" fmla="*/ 3180 h 3180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664" h="3180">
                <a:moveTo>
                  <a:pt x="988" y="3180"/>
                </a:moveTo>
                <a:cubicBezTo>
                  <a:pt x="1054" y="3171"/>
                  <a:pt x="1375" y="3164"/>
                  <a:pt x="1387" y="3114"/>
                </a:cubicBezTo>
                <a:cubicBezTo>
                  <a:pt x="1399" y="3064"/>
                  <a:pt x="1180" y="2947"/>
                  <a:pt x="1058" y="2880"/>
                </a:cubicBezTo>
                <a:cubicBezTo>
                  <a:pt x="936" y="2813"/>
                  <a:pt x="743" y="2781"/>
                  <a:pt x="652" y="2712"/>
                </a:cubicBezTo>
                <a:cubicBezTo>
                  <a:pt x="561" y="2643"/>
                  <a:pt x="486" y="2552"/>
                  <a:pt x="511" y="2465"/>
                </a:cubicBezTo>
                <a:cubicBezTo>
                  <a:pt x="536" y="2378"/>
                  <a:pt x="658" y="2264"/>
                  <a:pt x="802" y="2191"/>
                </a:cubicBezTo>
                <a:cubicBezTo>
                  <a:pt x="946" y="2118"/>
                  <a:pt x="1236" y="2105"/>
                  <a:pt x="1376" y="2024"/>
                </a:cubicBezTo>
                <a:cubicBezTo>
                  <a:pt x="1516" y="1943"/>
                  <a:pt x="1618" y="1822"/>
                  <a:pt x="1641" y="1706"/>
                </a:cubicBezTo>
                <a:cubicBezTo>
                  <a:pt x="1664" y="1590"/>
                  <a:pt x="1607" y="1437"/>
                  <a:pt x="1517" y="1327"/>
                </a:cubicBezTo>
                <a:cubicBezTo>
                  <a:pt x="1427" y="1217"/>
                  <a:pt x="1250" y="1114"/>
                  <a:pt x="1102" y="1045"/>
                </a:cubicBezTo>
                <a:cubicBezTo>
                  <a:pt x="954" y="976"/>
                  <a:pt x="739" y="966"/>
                  <a:pt x="626" y="912"/>
                </a:cubicBezTo>
                <a:cubicBezTo>
                  <a:pt x="513" y="858"/>
                  <a:pt x="430" y="802"/>
                  <a:pt x="423" y="718"/>
                </a:cubicBezTo>
                <a:cubicBezTo>
                  <a:pt x="416" y="634"/>
                  <a:pt x="485" y="518"/>
                  <a:pt x="582" y="409"/>
                </a:cubicBezTo>
                <a:cubicBezTo>
                  <a:pt x="679" y="300"/>
                  <a:pt x="995" y="121"/>
                  <a:pt x="1003" y="63"/>
                </a:cubicBezTo>
                <a:cubicBezTo>
                  <a:pt x="1011" y="5"/>
                  <a:pt x="703" y="60"/>
                  <a:pt x="632" y="63"/>
                </a:cubicBezTo>
                <a:cubicBezTo>
                  <a:pt x="561" y="66"/>
                  <a:pt x="671" y="0"/>
                  <a:pt x="579" y="81"/>
                </a:cubicBezTo>
                <a:cubicBezTo>
                  <a:pt x="487" y="162"/>
                  <a:pt x="158" y="400"/>
                  <a:pt x="79" y="550"/>
                </a:cubicBezTo>
                <a:cubicBezTo>
                  <a:pt x="0" y="700"/>
                  <a:pt x="36" y="883"/>
                  <a:pt x="105" y="983"/>
                </a:cubicBezTo>
                <a:cubicBezTo>
                  <a:pt x="174" y="1083"/>
                  <a:pt x="368" y="1115"/>
                  <a:pt x="494" y="1150"/>
                </a:cubicBezTo>
                <a:cubicBezTo>
                  <a:pt x="620" y="1185"/>
                  <a:pt x="758" y="1163"/>
                  <a:pt x="864" y="1195"/>
                </a:cubicBezTo>
                <a:cubicBezTo>
                  <a:pt x="970" y="1227"/>
                  <a:pt x="1058" y="1290"/>
                  <a:pt x="1129" y="1344"/>
                </a:cubicBezTo>
                <a:cubicBezTo>
                  <a:pt x="1200" y="1398"/>
                  <a:pt x="1275" y="1439"/>
                  <a:pt x="1288" y="1521"/>
                </a:cubicBezTo>
                <a:cubicBezTo>
                  <a:pt x="1301" y="1603"/>
                  <a:pt x="1314" y="1755"/>
                  <a:pt x="1208" y="1839"/>
                </a:cubicBezTo>
                <a:cubicBezTo>
                  <a:pt x="1102" y="1923"/>
                  <a:pt x="802" y="1970"/>
                  <a:pt x="652" y="2024"/>
                </a:cubicBezTo>
                <a:cubicBezTo>
                  <a:pt x="502" y="2078"/>
                  <a:pt x="393" y="2089"/>
                  <a:pt x="308" y="2165"/>
                </a:cubicBezTo>
                <a:cubicBezTo>
                  <a:pt x="223" y="2241"/>
                  <a:pt x="157" y="2379"/>
                  <a:pt x="141" y="2483"/>
                </a:cubicBezTo>
                <a:cubicBezTo>
                  <a:pt x="125" y="2587"/>
                  <a:pt x="141" y="2718"/>
                  <a:pt x="211" y="2791"/>
                </a:cubicBezTo>
                <a:cubicBezTo>
                  <a:pt x="281" y="2864"/>
                  <a:pt x="452" y="2877"/>
                  <a:pt x="564" y="2924"/>
                </a:cubicBezTo>
                <a:cubicBezTo>
                  <a:pt x="676" y="2971"/>
                  <a:pt x="819" y="3040"/>
                  <a:pt x="882" y="3074"/>
                </a:cubicBezTo>
                <a:cubicBezTo>
                  <a:pt x="945" y="3108"/>
                  <a:pt x="931" y="3116"/>
                  <a:pt x="944" y="3127"/>
                </a:cubicBezTo>
              </a:path>
            </a:pathLst>
          </a:custGeom>
          <a:solidFill>
            <a:srgbClr val="FFFF99"/>
          </a:solidFill>
          <a:ln w="9525">
            <a:solidFill>
              <a:schemeClr val="folHlink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30725" name="Freeform 5"/>
          <p:cNvSpPr>
            <a:spLocks/>
          </p:cNvSpPr>
          <p:nvPr/>
        </p:nvSpPr>
        <p:spPr bwMode="auto">
          <a:xfrm>
            <a:off x="2886075" y="381000"/>
            <a:ext cx="3354388" cy="5249863"/>
          </a:xfrm>
          <a:custGeom>
            <a:avLst/>
            <a:gdLst>
              <a:gd name="T0" fmla="*/ 2147483647 w 2113"/>
              <a:gd name="T1" fmla="*/ 2147483647 h 3307"/>
              <a:gd name="T2" fmla="*/ 2147483647 w 2113"/>
              <a:gd name="T3" fmla="*/ 2147483647 h 3307"/>
              <a:gd name="T4" fmla="*/ 2147483647 w 2113"/>
              <a:gd name="T5" fmla="*/ 2147483647 h 3307"/>
              <a:gd name="T6" fmla="*/ 2147483647 w 2113"/>
              <a:gd name="T7" fmla="*/ 2147483647 h 3307"/>
              <a:gd name="T8" fmla="*/ 2147483647 w 2113"/>
              <a:gd name="T9" fmla="*/ 2147483647 h 3307"/>
              <a:gd name="T10" fmla="*/ 2147483647 w 2113"/>
              <a:gd name="T11" fmla="*/ 2147483647 h 3307"/>
              <a:gd name="T12" fmla="*/ 2147483647 w 2113"/>
              <a:gd name="T13" fmla="*/ 2147483647 h 3307"/>
              <a:gd name="T14" fmla="*/ 2147483647 w 2113"/>
              <a:gd name="T15" fmla="*/ 2147483647 h 3307"/>
              <a:gd name="T16" fmla="*/ 2147483647 w 2113"/>
              <a:gd name="T17" fmla="*/ 2147483647 h 3307"/>
              <a:gd name="T18" fmla="*/ 2147483647 w 2113"/>
              <a:gd name="T19" fmla="*/ 2147483647 h 3307"/>
              <a:gd name="T20" fmla="*/ 2147483647 w 2113"/>
              <a:gd name="T21" fmla="*/ 2147483647 h 3307"/>
              <a:gd name="T22" fmla="*/ 2147483647 w 2113"/>
              <a:gd name="T23" fmla="*/ 2147483647 h 3307"/>
              <a:gd name="T24" fmla="*/ 2147483647 w 2113"/>
              <a:gd name="T25" fmla="*/ 2147483647 h 3307"/>
              <a:gd name="T26" fmla="*/ 2147483647 w 2113"/>
              <a:gd name="T27" fmla="*/ 2147483647 h 3307"/>
              <a:gd name="T28" fmla="*/ 2147483647 w 2113"/>
              <a:gd name="T29" fmla="*/ 2147483647 h 3307"/>
              <a:gd name="T30" fmla="*/ 2147483647 w 2113"/>
              <a:gd name="T31" fmla="*/ 2147483647 h 3307"/>
              <a:gd name="T32" fmla="*/ 2147483647 w 2113"/>
              <a:gd name="T33" fmla="*/ 2147483647 h 3307"/>
              <a:gd name="T34" fmla="*/ 2147483647 w 2113"/>
              <a:gd name="T35" fmla="*/ 2147483647 h 3307"/>
              <a:gd name="T36" fmla="*/ 2147483647 w 2113"/>
              <a:gd name="T37" fmla="*/ 2147483647 h 3307"/>
              <a:gd name="T38" fmla="*/ 2147483647 w 2113"/>
              <a:gd name="T39" fmla="*/ 2147483647 h 3307"/>
              <a:gd name="T40" fmla="*/ 2147483647 w 2113"/>
              <a:gd name="T41" fmla="*/ 2147483647 h 3307"/>
              <a:gd name="T42" fmla="*/ 2147483647 w 2113"/>
              <a:gd name="T43" fmla="*/ 2147483647 h 3307"/>
              <a:gd name="T44" fmla="*/ 2147483647 w 2113"/>
              <a:gd name="T45" fmla="*/ 2147483647 h 3307"/>
              <a:gd name="T46" fmla="*/ 2147483647 w 2113"/>
              <a:gd name="T47" fmla="*/ 2147483647 h 3307"/>
              <a:gd name="T48" fmla="*/ 2147483647 w 2113"/>
              <a:gd name="T49" fmla="*/ 2147483647 h 3307"/>
              <a:gd name="T50" fmla="*/ 2147483647 w 2113"/>
              <a:gd name="T51" fmla="*/ 2147483647 h 3307"/>
              <a:gd name="T52" fmla="*/ 2147483647 w 2113"/>
              <a:gd name="T53" fmla="*/ 2147483647 h 3307"/>
              <a:gd name="T54" fmla="*/ 2147483647 w 2113"/>
              <a:gd name="T55" fmla="*/ 2147483647 h 3307"/>
              <a:gd name="T56" fmla="*/ 2147483647 w 2113"/>
              <a:gd name="T57" fmla="*/ 2147483647 h 3307"/>
              <a:gd name="T58" fmla="*/ 2147483647 w 2113"/>
              <a:gd name="T59" fmla="*/ 2147483647 h 3307"/>
              <a:gd name="T60" fmla="*/ 2147483647 w 2113"/>
              <a:gd name="T61" fmla="*/ 2147483647 h 330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2113"/>
              <a:gd name="T94" fmla="*/ 0 h 3307"/>
              <a:gd name="T95" fmla="*/ 2113 w 2113"/>
              <a:gd name="T96" fmla="*/ 3307 h 3307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2113" h="3307">
                <a:moveTo>
                  <a:pt x="1208" y="3307"/>
                </a:moveTo>
                <a:cubicBezTo>
                  <a:pt x="1286" y="3298"/>
                  <a:pt x="1619" y="3282"/>
                  <a:pt x="1676" y="3245"/>
                </a:cubicBezTo>
                <a:cubicBezTo>
                  <a:pt x="1733" y="3208"/>
                  <a:pt x="1680" y="3154"/>
                  <a:pt x="1552" y="3086"/>
                </a:cubicBezTo>
                <a:cubicBezTo>
                  <a:pt x="1424" y="3018"/>
                  <a:pt x="1067" y="2915"/>
                  <a:pt x="908" y="2839"/>
                </a:cubicBezTo>
                <a:cubicBezTo>
                  <a:pt x="749" y="2763"/>
                  <a:pt x="582" y="2715"/>
                  <a:pt x="600" y="2627"/>
                </a:cubicBezTo>
                <a:cubicBezTo>
                  <a:pt x="618" y="2539"/>
                  <a:pt x="833" y="2379"/>
                  <a:pt x="1014" y="2310"/>
                </a:cubicBezTo>
                <a:cubicBezTo>
                  <a:pt x="1195" y="2241"/>
                  <a:pt x="1508" y="2259"/>
                  <a:pt x="1685" y="2213"/>
                </a:cubicBezTo>
                <a:cubicBezTo>
                  <a:pt x="1862" y="2167"/>
                  <a:pt x="2033" y="2155"/>
                  <a:pt x="2073" y="2036"/>
                </a:cubicBezTo>
                <a:cubicBezTo>
                  <a:pt x="2113" y="1917"/>
                  <a:pt x="2033" y="1638"/>
                  <a:pt x="1923" y="1498"/>
                </a:cubicBezTo>
                <a:cubicBezTo>
                  <a:pt x="1813" y="1358"/>
                  <a:pt x="1598" y="1268"/>
                  <a:pt x="1411" y="1198"/>
                </a:cubicBezTo>
                <a:cubicBezTo>
                  <a:pt x="1224" y="1128"/>
                  <a:pt x="959" y="1118"/>
                  <a:pt x="802" y="1075"/>
                </a:cubicBezTo>
                <a:cubicBezTo>
                  <a:pt x="645" y="1032"/>
                  <a:pt x="507" y="1004"/>
                  <a:pt x="467" y="942"/>
                </a:cubicBezTo>
                <a:cubicBezTo>
                  <a:pt x="427" y="880"/>
                  <a:pt x="499" y="777"/>
                  <a:pt x="564" y="704"/>
                </a:cubicBezTo>
                <a:cubicBezTo>
                  <a:pt x="629" y="631"/>
                  <a:pt x="723" y="601"/>
                  <a:pt x="855" y="501"/>
                </a:cubicBezTo>
                <a:cubicBezTo>
                  <a:pt x="987" y="401"/>
                  <a:pt x="1345" y="172"/>
                  <a:pt x="1358" y="104"/>
                </a:cubicBezTo>
                <a:cubicBezTo>
                  <a:pt x="1371" y="36"/>
                  <a:pt x="1012" y="92"/>
                  <a:pt x="932" y="93"/>
                </a:cubicBezTo>
                <a:cubicBezTo>
                  <a:pt x="852" y="94"/>
                  <a:pt x="1017" y="0"/>
                  <a:pt x="879" y="111"/>
                </a:cubicBezTo>
                <a:cubicBezTo>
                  <a:pt x="741" y="222"/>
                  <a:pt x="210" y="585"/>
                  <a:pt x="105" y="757"/>
                </a:cubicBezTo>
                <a:cubicBezTo>
                  <a:pt x="0" y="929"/>
                  <a:pt x="135" y="1054"/>
                  <a:pt x="247" y="1145"/>
                </a:cubicBezTo>
                <a:cubicBezTo>
                  <a:pt x="359" y="1236"/>
                  <a:pt x="614" y="1272"/>
                  <a:pt x="776" y="1304"/>
                </a:cubicBezTo>
                <a:cubicBezTo>
                  <a:pt x="938" y="1336"/>
                  <a:pt x="1102" y="1314"/>
                  <a:pt x="1217" y="1339"/>
                </a:cubicBezTo>
                <a:cubicBezTo>
                  <a:pt x="1332" y="1364"/>
                  <a:pt x="1382" y="1391"/>
                  <a:pt x="1464" y="1454"/>
                </a:cubicBezTo>
                <a:cubicBezTo>
                  <a:pt x="1546" y="1517"/>
                  <a:pt x="1684" y="1631"/>
                  <a:pt x="1711" y="1719"/>
                </a:cubicBezTo>
                <a:cubicBezTo>
                  <a:pt x="1738" y="1807"/>
                  <a:pt x="1804" y="1908"/>
                  <a:pt x="1623" y="1983"/>
                </a:cubicBezTo>
                <a:cubicBezTo>
                  <a:pt x="1442" y="2058"/>
                  <a:pt x="861" y="2072"/>
                  <a:pt x="626" y="2168"/>
                </a:cubicBezTo>
                <a:cubicBezTo>
                  <a:pt x="391" y="2264"/>
                  <a:pt x="279" y="2453"/>
                  <a:pt x="211" y="2557"/>
                </a:cubicBezTo>
                <a:cubicBezTo>
                  <a:pt x="143" y="2661"/>
                  <a:pt x="176" y="2732"/>
                  <a:pt x="220" y="2795"/>
                </a:cubicBezTo>
                <a:cubicBezTo>
                  <a:pt x="264" y="2858"/>
                  <a:pt x="385" y="2893"/>
                  <a:pt x="476" y="2936"/>
                </a:cubicBezTo>
                <a:cubicBezTo>
                  <a:pt x="567" y="2979"/>
                  <a:pt x="658" y="3011"/>
                  <a:pt x="767" y="3051"/>
                </a:cubicBezTo>
                <a:cubicBezTo>
                  <a:pt x="876" y="3091"/>
                  <a:pt x="1057" y="3131"/>
                  <a:pt x="1129" y="3174"/>
                </a:cubicBezTo>
                <a:cubicBezTo>
                  <a:pt x="1201" y="3217"/>
                  <a:pt x="1184" y="3279"/>
                  <a:pt x="1199" y="3307"/>
                </a:cubicBezTo>
              </a:path>
            </a:pathLst>
          </a:cu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reeform 2"/>
          <p:cNvSpPr>
            <a:spLocks/>
          </p:cNvSpPr>
          <p:nvPr/>
        </p:nvSpPr>
        <p:spPr bwMode="auto">
          <a:xfrm>
            <a:off x="3581400" y="457200"/>
            <a:ext cx="2197100" cy="4994275"/>
          </a:xfrm>
          <a:custGeom>
            <a:avLst/>
            <a:gdLst>
              <a:gd name="T0" fmla="*/ 2147483647 w 1384"/>
              <a:gd name="T1" fmla="*/ 2147483647 h 3146"/>
              <a:gd name="T2" fmla="*/ 2147483647 w 1384"/>
              <a:gd name="T3" fmla="*/ 2147483647 h 3146"/>
              <a:gd name="T4" fmla="*/ 2147483647 w 1384"/>
              <a:gd name="T5" fmla="*/ 2147483647 h 3146"/>
              <a:gd name="T6" fmla="*/ 2147483647 w 1384"/>
              <a:gd name="T7" fmla="*/ 2147483647 h 3146"/>
              <a:gd name="T8" fmla="*/ 2147483647 w 1384"/>
              <a:gd name="T9" fmla="*/ 2147483647 h 3146"/>
              <a:gd name="T10" fmla="*/ 2147483647 w 1384"/>
              <a:gd name="T11" fmla="*/ 2147483647 h 3146"/>
              <a:gd name="T12" fmla="*/ 2147483647 w 1384"/>
              <a:gd name="T13" fmla="*/ 2147483647 h 3146"/>
              <a:gd name="T14" fmla="*/ 2147483647 w 1384"/>
              <a:gd name="T15" fmla="*/ 2147483647 h 3146"/>
              <a:gd name="T16" fmla="*/ 2147483647 w 1384"/>
              <a:gd name="T17" fmla="*/ 2147483647 h 3146"/>
              <a:gd name="T18" fmla="*/ 2147483647 w 1384"/>
              <a:gd name="T19" fmla="*/ 2147483647 h 3146"/>
              <a:gd name="T20" fmla="*/ 2147483647 w 1384"/>
              <a:gd name="T21" fmla="*/ 2147483647 h 3146"/>
              <a:gd name="T22" fmla="*/ 2147483647 w 1384"/>
              <a:gd name="T23" fmla="*/ 2147483647 h 3146"/>
              <a:gd name="T24" fmla="*/ 2147483647 w 1384"/>
              <a:gd name="T25" fmla="*/ 2147483647 h 3146"/>
              <a:gd name="T26" fmla="*/ 2147483647 w 1384"/>
              <a:gd name="T27" fmla="*/ 2147483647 h 3146"/>
              <a:gd name="T28" fmla="*/ 2147483647 w 1384"/>
              <a:gd name="T29" fmla="*/ 2147483647 h 3146"/>
              <a:gd name="T30" fmla="*/ 2147483647 w 1384"/>
              <a:gd name="T31" fmla="*/ 2147483647 h 3146"/>
              <a:gd name="T32" fmla="*/ 2147483647 w 1384"/>
              <a:gd name="T33" fmla="*/ 2147483647 h 3146"/>
              <a:gd name="T34" fmla="*/ 2147483647 w 1384"/>
              <a:gd name="T35" fmla="*/ 2147483647 h 3146"/>
              <a:gd name="T36" fmla="*/ 2147483647 w 1384"/>
              <a:gd name="T37" fmla="*/ 2147483647 h 3146"/>
              <a:gd name="T38" fmla="*/ 2147483647 w 1384"/>
              <a:gd name="T39" fmla="*/ 2147483647 h 3146"/>
              <a:gd name="T40" fmla="*/ 2147483647 w 1384"/>
              <a:gd name="T41" fmla="*/ 2147483647 h 3146"/>
              <a:gd name="T42" fmla="*/ 2147483647 w 1384"/>
              <a:gd name="T43" fmla="*/ 2147483647 h 3146"/>
              <a:gd name="T44" fmla="*/ 2147483647 w 1384"/>
              <a:gd name="T45" fmla="*/ 2147483647 h 3146"/>
              <a:gd name="T46" fmla="*/ 2147483647 w 1384"/>
              <a:gd name="T47" fmla="*/ 2147483647 h 3146"/>
              <a:gd name="T48" fmla="*/ 2147483647 w 1384"/>
              <a:gd name="T49" fmla="*/ 2147483647 h 3146"/>
              <a:gd name="T50" fmla="*/ 2147483647 w 1384"/>
              <a:gd name="T51" fmla="*/ 2147483647 h 3146"/>
              <a:gd name="T52" fmla="*/ 2147483647 w 1384"/>
              <a:gd name="T53" fmla="*/ 2147483647 h 3146"/>
              <a:gd name="T54" fmla="*/ 2147483647 w 1384"/>
              <a:gd name="T55" fmla="*/ 2147483647 h 314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384"/>
              <a:gd name="T85" fmla="*/ 0 h 3146"/>
              <a:gd name="T86" fmla="*/ 1384 w 1384"/>
              <a:gd name="T87" fmla="*/ 3146 h 314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384" h="3146">
                <a:moveTo>
                  <a:pt x="887" y="3114"/>
                </a:moveTo>
                <a:cubicBezTo>
                  <a:pt x="949" y="3111"/>
                  <a:pt x="1243" y="3146"/>
                  <a:pt x="1249" y="3096"/>
                </a:cubicBezTo>
                <a:cubicBezTo>
                  <a:pt x="1255" y="3046"/>
                  <a:pt x="1023" y="2901"/>
                  <a:pt x="922" y="2814"/>
                </a:cubicBezTo>
                <a:cubicBezTo>
                  <a:pt x="821" y="2727"/>
                  <a:pt x="703" y="2658"/>
                  <a:pt x="640" y="2576"/>
                </a:cubicBezTo>
                <a:cubicBezTo>
                  <a:pt x="577" y="2494"/>
                  <a:pt x="533" y="2405"/>
                  <a:pt x="543" y="2320"/>
                </a:cubicBezTo>
                <a:cubicBezTo>
                  <a:pt x="553" y="2235"/>
                  <a:pt x="595" y="2158"/>
                  <a:pt x="702" y="2064"/>
                </a:cubicBezTo>
                <a:cubicBezTo>
                  <a:pt x="809" y="1970"/>
                  <a:pt x="1080" y="1841"/>
                  <a:pt x="1187" y="1755"/>
                </a:cubicBezTo>
                <a:cubicBezTo>
                  <a:pt x="1294" y="1669"/>
                  <a:pt x="1332" y="1628"/>
                  <a:pt x="1345" y="1546"/>
                </a:cubicBezTo>
                <a:cubicBezTo>
                  <a:pt x="1358" y="1464"/>
                  <a:pt x="1384" y="1382"/>
                  <a:pt x="1267" y="1261"/>
                </a:cubicBezTo>
                <a:cubicBezTo>
                  <a:pt x="1150" y="1140"/>
                  <a:pt x="784" y="939"/>
                  <a:pt x="640" y="820"/>
                </a:cubicBezTo>
                <a:cubicBezTo>
                  <a:pt x="496" y="701"/>
                  <a:pt x="425" y="630"/>
                  <a:pt x="402" y="546"/>
                </a:cubicBezTo>
                <a:cubicBezTo>
                  <a:pt x="379" y="462"/>
                  <a:pt x="422" y="401"/>
                  <a:pt x="499" y="317"/>
                </a:cubicBezTo>
                <a:cubicBezTo>
                  <a:pt x="576" y="233"/>
                  <a:pt x="866" y="90"/>
                  <a:pt x="865" y="45"/>
                </a:cubicBezTo>
                <a:cubicBezTo>
                  <a:pt x="864" y="0"/>
                  <a:pt x="565" y="42"/>
                  <a:pt x="494" y="45"/>
                </a:cubicBezTo>
                <a:cubicBezTo>
                  <a:pt x="423" y="48"/>
                  <a:pt x="513" y="9"/>
                  <a:pt x="441" y="63"/>
                </a:cubicBezTo>
                <a:cubicBezTo>
                  <a:pt x="369" y="117"/>
                  <a:pt x="127" y="270"/>
                  <a:pt x="64" y="369"/>
                </a:cubicBezTo>
                <a:cubicBezTo>
                  <a:pt x="1" y="468"/>
                  <a:pt x="0" y="561"/>
                  <a:pt x="64" y="657"/>
                </a:cubicBezTo>
                <a:cubicBezTo>
                  <a:pt x="128" y="753"/>
                  <a:pt x="344" y="873"/>
                  <a:pt x="448" y="945"/>
                </a:cubicBezTo>
                <a:cubicBezTo>
                  <a:pt x="552" y="1017"/>
                  <a:pt x="616" y="1033"/>
                  <a:pt x="688" y="1089"/>
                </a:cubicBezTo>
                <a:cubicBezTo>
                  <a:pt x="760" y="1145"/>
                  <a:pt x="840" y="1201"/>
                  <a:pt x="880" y="1281"/>
                </a:cubicBezTo>
                <a:cubicBezTo>
                  <a:pt x="920" y="1361"/>
                  <a:pt x="968" y="1477"/>
                  <a:pt x="928" y="1569"/>
                </a:cubicBezTo>
                <a:cubicBezTo>
                  <a:pt x="888" y="1661"/>
                  <a:pt x="744" y="1755"/>
                  <a:pt x="640" y="1835"/>
                </a:cubicBezTo>
                <a:cubicBezTo>
                  <a:pt x="536" y="1915"/>
                  <a:pt x="384" y="1981"/>
                  <a:pt x="304" y="2049"/>
                </a:cubicBezTo>
                <a:cubicBezTo>
                  <a:pt x="224" y="2117"/>
                  <a:pt x="176" y="2161"/>
                  <a:pt x="160" y="2241"/>
                </a:cubicBezTo>
                <a:cubicBezTo>
                  <a:pt x="144" y="2321"/>
                  <a:pt x="144" y="2433"/>
                  <a:pt x="208" y="2529"/>
                </a:cubicBezTo>
                <a:cubicBezTo>
                  <a:pt x="272" y="2625"/>
                  <a:pt x="448" y="2737"/>
                  <a:pt x="544" y="2817"/>
                </a:cubicBezTo>
                <a:cubicBezTo>
                  <a:pt x="640" y="2897"/>
                  <a:pt x="728" y="2961"/>
                  <a:pt x="784" y="3009"/>
                </a:cubicBezTo>
                <a:cubicBezTo>
                  <a:pt x="840" y="3057"/>
                  <a:pt x="860" y="3081"/>
                  <a:pt x="880" y="3105"/>
                </a:cubicBezTo>
              </a:path>
            </a:pathLst>
          </a:custGeom>
          <a:solidFill>
            <a:srgbClr val="FFFF99"/>
          </a:solidFill>
          <a:ln w="9525">
            <a:solidFill>
              <a:schemeClr val="folHlink"/>
            </a:solidFill>
            <a:prstDash val="lgDash"/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31747" name="Freeform 3"/>
          <p:cNvSpPr>
            <a:spLocks/>
          </p:cNvSpPr>
          <p:nvPr/>
        </p:nvSpPr>
        <p:spPr bwMode="auto">
          <a:xfrm>
            <a:off x="3467100" y="436563"/>
            <a:ext cx="2387600" cy="5040312"/>
          </a:xfrm>
          <a:custGeom>
            <a:avLst/>
            <a:gdLst>
              <a:gd name="T0" fmla="*/ 2147483647 w 1504"/>
              <a:gd name="T1" fmla="*/ 2147483647 h 3175"/>
              <a:gd name="T2" fmla="*/ 2147483647 w 1504"/>
              <a:gd name="T3" fmla="*/ 2147483647 h 3175"/>
              <a:gd name="T4" fmla="*/ 2147483647 w 1504"/>
              <a:gd name="T5" fmla="*/ 2147483647 h 3175"/>
              <a:gd name="T6" fmla="*/ 2147483647 w 1504"/>
              <a:gd name="T7" fmla="*/ 2147483647 h 3175"/>
              <a:gd name="T8" fmla="*/ 2147483647 w 1504"/>
              <a:gd name="T9" fmla="*/ 2147483647 h 3175"/>
              <a:gd name="T10" fmla="*/ 2147483647 w 1504"/>
              <a:gd name="T11" fmla="*/ 2147483647 h 3175"/>
              <a:gd name="T12" fmla="*/ 2147483647 w 1504"/>
              <a:gd name="T13" fmla="*/ 2147483647 h 3175"/>
              <a:gd name="T14" fmla="*/ 2147483647 w 1504"/>
              <a:gd name="T15" fmla="*/ 2147483647 h 3175"/>
              <a:gd name="T16" fmla="*/ 2147483647 w 1504"/>
              <a:gd name="T17" fmla="*/ 2147483647 h 3175"/>
              <a:gd name="T18" fmla="*/ 2147483647 w 1504"/>
              <a:gd name="T19" fmla="*/ 2147483647 h 3175"/>
              <a:gd name="T20" fmla="*/ 2147483647 w 1504"/>
              <a:gd name="T21" fmla="*/ 2147483647 h 3175"/>
              <a:gd name="T22" fmla="*/ 2147483647 w 1504"/>
              <a:gd name="T23" fmla="*/ 2147483647 h 3175"/>
              <a:gd name="T24" fmla="*/ 2147483647 w 1504"/>
              <a:gd name="T25" fmla="*/ 2147483647 h 3175"/>
              <a:gd name="T26" fmla="*/ 2147483647 w 1504"/>
              <a:gd name="T27" fmla="*/ 2147483647 h 3175"/>
              <a:gd name="T28" fmla="*/ 2147483647 w 1504"/>
              <a:gd name="T29" fmla="*/ 2147483647 h 3175"/>
              <a:gd name="T30" fmla="*/ 2147483647 w 1504"/>
              <a:gd name="T31" fmla="*/ 2147483647 h 3175"/>
              <a:gd name="T32" fmla="*/ 2147483647 w 1504"/>
              <a:gd name="T33" fmla="*/ 2147483647 h 3175"/>
              <a:gd name="T34" fmla="*/ 2147483647 w 1504"/>
              <a:gd name="T35" fmla="*/ 2147483647 h 3175"/>
              <a:gd name="T36" fmla="*/ 2147483647 w 1504"/>
              <a:gd name="T37" fmla="*/ 2147483647 h 3175"/>
              <a:gd name="T38" fmla="*/ 2147483647 w 1504"/>
              <a:gd name="T39" fmla="*/ 2147483647 h 3175"/>
              <a:gd name="T40" fmla="*/ 2147483647 w 1504"/>
              <a:gd name="T41" fmla="*/ 2147483647 h 3175"/>
              <a:gd name="T42" fmla="*/ 2147483647 w 1504"/>
              <a:gd name="T43" fmla="*/ 2147483647 h 3175"/>
              <a:gd name="T44" fmla="*/ 2147483647 w 1504"/>
              <a:gd name="T45" fmla="*/ 2147483647 h 3175"/>
              <a:gd name="T46" fmla="*/ 2147483647 w 1504"/>
              <a:gd name="T47" fmla="*/ 2147483647 h 3175"/>
              <a:gd name="T48" fmla="*/ 2147483647 w 1504"/>
              <a:gd name="T49" fmla="*/ 2147483647 h 3175"/>
              <a:gd name="T50" fmla="*/ 2147483647 w 1504"/>
              <a:gd name="T51" fmla="*/ 2147483647 h 3175"/>
              <a:gd name="T52" fmla="*/ 2147483647 w 1504"/>
              <a:gd name="T53" fmla="*/ 2147483647 h 3175"/>
              <a:gd name="T54" fmla="*/ 2147483647 w 1504"/>
              <a:gd name="T55" fmla="*/ 2147483647 h 3175"/>
              <a:gd name="T56" fmla="*/ 2147483647 w 1504"/>
              <a:gd name="T57" fmla="*/ 2147483647 h 3175"/>
              <a:gd name="T58" fmla="*/ 2147483647 w 1504"/>
              <a:gd name="T59" fmla="*/ 2147483647 h 317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504"/>
              <a:gd name="T91" fmla="*/ 0 h 3175"/>
              <a:gd name="T92" fmla="*/ 1504 w 1504"/>
              <a:gd name="T93" fmla="*/ 3175 h 3175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504" h="3175">
                <a:moveTo>
                  <a:pt x="922" y="3175"/>
                </a:moveTo>
                <a:cubicBezTo>
                  <a:pt x="988" y="3166"/>
                  <a:pt x="1309" y="3159"/>
                  <a:pt x="1321" y="3109"/>
                </a:cubicBezTo>
                <a:cubicBezTo>
                  <a:pt x="1333" y="3059"/>
                  <a:pt x="1095" y="2951"/>
                  <a:pt x="992" y="2875"/>
                </a:cubicBezTo>
                <a:cubicBezTo>
                  <a:pt x="889" y="2799"/>
                  <a:pt x="767" y="2736"/>
                  <a:pt x="701" y="2654"/>
                </a:cubicBezTo>
                <a:cubicBezTo>
                  <a:pt x="635" y="2572"/>
                  <a:pt x="577" y="2468"/>
                  <a:pt x="595" y="2381"/>
                </a:cubicBezTo>
                <a:cubicBezTo>
                  <a:pt x="613" y="2294"/>
                  <a:pt x="694" y="2215"/>
                  <a:pt x="807" y="2133"/>
                </a:cubicBezTo>
                <a:cubicBezTo>
                  <a:pt x="920" y="2051"/>
                  <a:pt x="1162" y="1973"/>
                  <a:pt x="1275" y="1886"/>
                </a:cubicBezTo>
                <a:cubicBezTo>
                  <a:pt x="1388" y="1799"/>
                  <a:pt x="1468" y="1714"/>
                  <a:pt x="1486" y="1613"/>
                </a:cubicBezTo>
                <a:cubicBezTo>
                  <a:pt x="1504" y="1512"/>
                  <a:pt x="1459" y="1369"/>
                  <a:pt x="1381" y="1278"/>
                </a:cubicBezTo>
                <a:cubicBezTo>
                  <a:pt x="1303" y="1187"/>
                  <a:pt x="1141" y="1134"/>
                  <a:pt x="1019" y="1066"/>
                </a:cubicBezTo>
                <a:cubicBezTo>
                  <a:pt x="897" y="998"/>
                  <a:pt x="746" y="941"/>
                  <a:pt x="648" y="872"/>
                </a:cubicBezTo>
                <a:cubicBezTo>
                  <a:pt x="550" y="803"/>
                  <a:pt x="450" y="729"/>
                  <a:pt x="428" y="651"/>
                </a:cubicBezTo>
                <a:cubicBezTo>
                  <a:pt x="406" y="573"/>
                  <a:pt x="431" y="503"/>
                  <a:pt x="516" y="404"/>
                </a:cubicBezTo>
                <a:cubicBezTo>
                  <a:pt x="601" y="305"/>
                  <a:pt x="929" y="116"/>
                  <a:pt x="937" y="58"/>
                </a:cubicBezTo>
                <a:cubicBezTo>
                  <a:pt x="945" y="0"/>
                  <a:pt x="637" y="55"/>
                  <a:pt x="566" y="58"/>
                </a:cubicBezTo>
                <a:cubicBezTo>
                  <a:pt x="495" y="61"/>
                  <a:pt x="596" y="7"/>
                  <a:pt x="513" y="76"/>
                </a:cubicBezTo>
                <a:cubicBezTo>
                  <a:pt x="430" y="145"/>
                  <a:pt x="132" y="353"/>
                  <a:pt x="66" y="475"/>
                </a:cubicBezTo>
                <a:cubicBezTo>
                  <a:pt x="0" y="597"/>
                  <a:pt x="51" y="717"/>
                  <a:pt x="119" y="810"/>
                </a:cubicBezTo>
                <a:cubicBezTo>
                  <a:pt x="187" y="903"/>
                  <a:pt x="360" y="969"/>
                  <a:pt x="472" y="1031"/>
                </a:cubicBezTo>
                <a:cubicBezTo>
                  <a:pt x="584" y="1093"/>
                  <a:pt x="699" y="1130"/>
                  <a:pt x="789" y="1181"/>
                </a:cubicBezTo>
                <a:cubicBezTo>
                  <a:pt x="879" y="1232"/>
                  <a:pt x="959" y="1291"/>
                  <a:pt x="1010" y="1339"/>
                </a:cubicBezTo>
                <a:cubicBezTo>
                  <a:pt x="1061" y="1387"/>
                  <a:pt x="1092" y="1413"/>
                  <a:pt x="1098" y="1472"/>
                </a:cubicBezTo>
                <a:cubicBezTo>
                  <a:pt x="1104" y="1531"/>
                  <a:pt x="1117" y="1617"/>
                  <a:pt x="1045" y="1692"/>
                </a:cubicBezTo>
                <a:cubicBezTo>
                  <a:pt x="973" y="1767"/>
                  <a:pt x="782" y="1850"/>
                  <a:pt x="666" y="1922"/>
                </a:cubicBezTo>
                <a:cubicBezTo>
                  <a:pt x="550" y="1994"/>
                  <a:pt x="427" y="2055"/>
                  <a:pt x="348" y="2125"/>
                </a:cubicBezTo>
                <a:cubicBezTo>
                  <a:pt x="269" y="2195"/>
                  <a:pt x="205" y="2260"/>
                  <a:pt x="189" y="2345"/>
                </a:cubicBezTo>
                <a:cubicBezTo>
                  <a:pt x="173" y="2430"/>
                  <a:pt x="191" y="2545"/>
                  <a:pt x="251" y="2636"/>
                </a:cubicBezTo>
                <a:cubicBezTo>
                  <a:pt x="311" y="2727"/>
                  <a:pt x="457" y="2820"/>
                  <a:pt x="551" y="2892"/>
                </a:cubicBezTo>
                <a:cubicBezTo>
                  <a:pt x="645" y="2964"/>
                  <a:pt x="762" y="3031"/>
                  <a:pt x="816" y="3069"/>
                </a:cubicBezTo>
                <a:cubicBezTo>
                  <a:pt x="870" y="3107"/>
                  <a:pt x="865" y="3111"/>
                  <a:pt x="878" y="3122"/>
                </a:cubicBezTo>
              </a:path>
            </a:pathLst>
          </a:custGeom>
          <a:solidFill>
            <a:srgbClr val="FFFF99"/>
          </a:solidFill>
          <a:ln w="9525">
            <a:solidFill>
              <a:schemeClr val="folHlink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31748" name="Freeform 4"/>
          <p:cNvSpPr>
            <a:spLocks/>
          </p:cNvSpPr>
          <p:nvPr/>
        </p:nvSpPr>
        <p:spPr bwMode="auto">
          <a:xfrm>
            <a:off x="3362325" y="428625"/>
            <a:ext cx="2641600" cy="5048250"/>
          </a:xfrm>
          <a:custGeom>
            <a:avLst/>
            <a:gdLst>
              <a:gd name="T0" fmla="*/ 2147483647 w 1664"/>
              <a:gd name="T1" fmla="*/ 2147483647 h 3180"/>
              <a:gd name="T2" fmla="*/ 2147483647 w 1664"/>
              <a:gd name="T3" fmla="*/ 2147483647 h 3180"/>
              <a:gd name="T4" fmla="*/ 2147483647 w 1664"/>
              <a:gd name="T5" fmla="*/ 2147483647 h 3180"/>
              <a:gd name="T6" fmla="*/ 2147483647 w 1664"/>
              <a:gd name="T7" fmla="*/ 2147483647 h 3180"/>
              <a:gd name="T8" fmla="*/ 2147483647 w 1664"/>
              <a:gd name="T9" fmla="*/ 2147483647 h 3180"/>
              <a:gd name="T10" fmla="*/ 2147483647 w 1664"/>
              <a:gd name="T11" fmla="*/ 2147483647 h 3180"/>
              <a:gd name="T12" fmla="*/ 2147483647 w 1664"/>
              <a:gd name="T13" fmla="*/ 2147483647 h 3180"/>
              <a:gd name="T14" fmla="*/ 2147483647 w 1664"/>
              <a:gd name="T15" fmla="*/ 2147483647 h 3180"/>
              <a:gd name="T16" fmla="*/ 2147483647 w 1664"/>
              <a:gd name="T17" fmla="*/ 2147483647 h 3180"/>
              <a:gd name="T18" fmla="*/ 2147483647 w 1664"/>
              <a:gd name="T19" fmla="*/ 2147483647 h 3180"/>
              <a:gd name="T20" fmla="*/ 2147483647 w 1664"/>
              <a:gd name="T21" fmla="*/ 2147483647 h 3180"/>
              <a:gd name="T22" fmla="*/ 2147483647 w 1664"/>
              <a:gd name="T23" fmla="*/ 2147483647 h 3180"/>
              <a:gd name="T24" fmla="*/ 2147483647 w 1664"/>
              <a:gd name="T25" fmla="*/ 2147483647 h 3180"/>
              <a:gd name="T26" fmla="*/ 2147483647 w 1664"/>
              <a:gd name="T27" fmla="*/ 2147483647 h 3180"/>
              <a:gd name="T28" fmla="*/ 2147483647 w 1664"/>
              <a:gd name="T29" fmla="*/ 2147483647 h 3180"/>
              <a:gd name="T30" fmla="*/ 2147483647 w 1664"/>
              <a:gd name="T31" fmla="*/ 2147483647 h 3180"/>
              <a:gd name="T32" fmla="*/ 2147483647 w 1664"/>
              <a:gd name="T33" fmla="*/ 2147483647 h 3180"/>
              <a:gd name="T34" fmla="*/ 2147483647 w 1664"/>
              <a:gd name="T35" fmla="*/ 2147483647 h 3180"/>
              <a:gd name="T36" fmla="*/ 2147483647 w 1664"/>
              <a:gd name="T37" fmla="*/ 2147483647 h 3180"/>
              <a:gd name="T38" fmla="*/ 2147483647 w 1664"/>
              <a:gd name="T39" fmla="*/ 2147483647 h 3180"/>
              <a:gd name="T40" fmla="*/ 2147483647 w 1664"/>
              <a:gd name="T41" fmla="*/ 2147483647 h 3180"/>
              <a:gd name="T42" fmla="*/ 2147483647 w 1664"/>
              <a:gd name="T43" fmla="*/ 2147483647 h 3180"/>
              <a:gd name="T44" fmla="*/ 2147483647 w 1664"/>
              <a:gd name="T45" fmla="*/ 2147483647 h 3180"/>
              <a:gd name="T46" fmla="*/ 2147483647 w 1664"/>
              <a:gd name="T47" fmla="*/ 2147483647 h 3180"/>
              <a:gd name="T48" fmla="*/ 2147483647 w 1664"/>
              <a:gd name="T49" fmla="*/ 2147483647 h 3180"/>
              <a:gd name="T50" fmla="*/ 2147483647 w 1664"/>
              <a:gd name="T51" fmla="*/ 2147483647 h 3180"/>
              <a:gd name="T52" fmla="*/ 2147483647 w 1664"/>
              <a:gd name="T53" fmla="*/ 2147483647 h 3180"/>
              <a:gd name="T54" fmla="*/ 2147483647 w 1664"/>
              <a:gd name="T55" fmla="*/ 2147483647 h 3180"/>
              <a:gd name="T56" fmla="*/ 2147483647 w 1664"/>
              <a:gd name="T57" fmla="*/ 2147483647 h 3180"/>
              <a:gd name="T58" fmla="*/ 2147483647 w 1664"/>
              <a:gd name="T59" fmla="*/ 2147483647 h 318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664"/>
              <a:gd name="T91" fmla="*/ 0 h 3180"/>
              <a:gd name="T92" fmla="*/ 1664 w 1664"/>
              <a:gd name="T93" fmla="*/ 3180 h 3180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664" h="3180">
                <a:moveTo>
                  <a:pt x="988" y="3180"/>
                </a:moveTo>
                <a:cubicBezTo>
                  <a:pt x="1054" y="3171"/>
                  <a:pt x="1375" y="3164"/>
                  <a:pt x="1387" y="3114"/>
                </a:cubicBezTo>
                <a:cubicBezTo>
                  <a:pt x="1399" y="3064"/>
                  <a:pt x="1180" y="2947"/>
                  <a:pt x="1058" y="2880"/>
                </a:cubicBezTo>
                <a:cubicBezTo>
                  <a:pt x="936" y="2813"/>
                  <a:pt x="743" y="2781"/>
                  <a:pt x="652" y="2712"/>
                </a:cubicBezTo>
                <a:cubicBezTo>
                  <a:pt x="561" y="2643"/>
                  <a:pt x="486" y="2552"/>
                  <a:pt x="511" y="2465"/>
                </a:cubicBezTo>
                <a:cubicBezTo>
                  <a:pt x="536" y="2378"/>
                  <a:pt x="658" y="2264"/>
                  <a:pt x="802" y="2191"/>
                </a:cubicBezTo>
                <a:cubicBezTo>
                  <a:pt x="946" y="2118"/>
                  <a:pt x="1236" y="2105"/>
                  <a:pt x="1376" y="2024"/>
                </a:cubicBezTo>
                <a:cubicBezTo>
                  <a:pt x="1516" y="1943"/>
                  <a:pt x="1618" y="1822"/>
                  <a:pt x="1641" y="1706"/>
                </a:cubicBezTo>
                <a:cubicBezTo>
                  <a:pt x="1664" y="1590"/>
                  <a:pt x="1607" y="1437"/>
                  <a:pt x="1517" y="1327"/>
                </a:cubicBezTo>
                <a:cubicBezTo>
                  <a:pt x="1427" y="1217"/>
                  <a:pt x="1250" y="1114"/>
                  <a:pt x="1102" y="1045"/>
                </a:cubicBezTo>
                <a:cubicBezTo>
                  <a:pt x="954" y="976"/>
                  <a:pt x="739" y="966"/>
                  <a:pt x="626" y="912"/>
                </a:cubicBezTo>
                <a:cubicBezTo>
                  <a:pt x="513" y="858"/>
                  <a:pt x="430" y="802"/>
                  <a:pt x="423" y="718"/>
                </a:cubicBezTo>
                <a:cubicBezTo>
                  <a:pt x="416" y="634"/>
                  <a:pt x="485" y="518"/>
                  <a:pt x="582" y="409"/>
                </a:cubicBezTo>
                <a:cubicBezTo>
                  <a:pt x="679" y="300"/>
                  <a:pt x="995" y="121"/>
                  <a:pt x="1003" y="63"/>
                </a:cubicBezTo>
                <a:cubicBezTo>
                  <a:pt x="1011" y="5"/>
                  <a:pt x="703" y="60"/>
                  <a:pt x="632" y="63"/>
                </a:cubicBezTo>
                <a:cubicBezTo>
                  <a:pt x="561" y="66"/>
                  <a:pt x="671" y="0"/>
                  <a:pt x="579" y="81"/>
                </a:cubicBezTo>
                <a:cubicBezTo>
                  <a:pt x="487" y="162"/>
                  <a:pt x="158" y="400"/>
                  <a:pt x="79" y="550"/>
                </a:cubicBezTo>
                <a:cubicBezTo>
                  <a:pt x="0" y="700"/>
                  <a:pt x="36" y="883"/>
                  <a:pt x="105" y="983"/>
                </a:cubicBezTo>
                <a:cubicBezTo>
                  <a:pt x="174" y="1083"/>
                  <a:pt x="368" y="1115"/>
                  <a:pt x="494" y="1150"/>
                </a:cubicBezTo>
                <a:cubicBezTo>
                  <a:pt x="620" y="1185"/>
                  <a:pt x="758" y="1163"/>
                  <a:pt x="864" y="1195"/>
                </a:cubicBezTo>
                <a:cubicBezTo>
                  <a:pt x="970" y="1227"/>
                  <a:pt x="1058" y="1290"/>
                  <a:pt x="1129" y="1344"/>
                </a:cubicBezTo>
                <a:cubicBezTo>
                  <a:pt x="1200" y="1398"/>
                  <a:pt x="1275" y="1439"/>
                  <a:pt x="1288" y="1521"/>
                </a:cubicBezTo>
                <a:cubicBezTo>
                  <a:pt x="1301" y="1603"/>
                  <a:pt x="1314" y="1755"/>
                  <a:pt x="1208" y="1839"/>
                </a:cubicBezTo>
                <a:cubicBezTo>
                  <a:pt x="1102" y="1923"/>
                  <a:pt x="802" y="1970"/>
                  <a:pt x="652" y="2024"/>
                </a:cubicBezTo>
                <a:cubicBezTo>
                  <a:pt x="502" y="2078"/>
                  <a:pt x="393" y="2089"/>
                  <a:pt x="308" y="2165"/>
                </a:cubicBezTo>
                <a:cubicBezTo>
                  <a:pt x="223" y="2241"/>
                  <a:pt x="157" y="2379"/>
                  <a:pt x="141" y="2483"/>
                </a:cubicBezTo>
                <a:cubicBezTo>
                  <a:pt x="125" y="2587"/>
                  <a:pt x="141" y="2718"/>
                  <a:pt x="211" y="2791"/>
                </a:cubicBezTo>
                <a:cubicBezTo>
                  <a:pt x="281" y="2864"/>
                  <a:pt x="452" y="2877"/>
                  <a:pt x="564" y="2924"/>
                </a:cubicBezTo>
                <a:cubicBezTo>
                  <a:pt x="676" y="2971"/>
                  <a:pt x="819" y="3040"/>
                  <a:pt x="882" y="3074"/>
                </a:cubicBezTo>
                <a:cubicBezTo>
                  <a:pt x="945" y="3108"/>
                  <a:pt x="931" y="3116"/>
                  <a:pt x="944" y="3127"/>
                </a:cubicBezTo>
              </a:path>
            </a:pathLst>
          </a:custGeom>
          <a:solidFill>
            <a:srgbClr val="FFFF99"/>
          </a:solidFill>
          <a:ln w="9525">
            <a:solidFill>
              <a:schemeClr val="folHlink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31749" name="Freeform 5"/>
          <p:cNvSpPr>
            <a:spLocks/>
          </p:cNvSpPr>
          <p:nvPr/>
        </p:nvSpPr>
        <p:spPr bwMode="auto">
          <a:xfrm>
            <a:off x="2886075" y="381000"/>
            <a:ext cx="3354388" cy="5249863"/>
          </a:xfrm>
          <a:custGeom>
            <a:avLst/>
            <a:gdLst>
              <a:gd name="T0" fmla="*/ 2147483647 w 2113"/>
              <a:gd name="T1" fmla="*/ 2147483647 h 3307"/>
              <a:gd name="T2" fmla="*/ 2147483647 w 2113"/>
              <a:gd name="T3" fmla="*/ 2147483647 h 3307"/>
              <a:gd name="T4" fmla="*/ 2147483647 w 2113"/>
              <a:gd name="T5" fmla="*/ 2147483647 h 3307"/>
              <a:gd name="T6" fmla="*/ 2147483647 w 2113"/>
              <a:gd name="T7" fmla="*/ 2147483647 h 3307"/>
              <a:gd name="T8" fmla="*/ 2147483647 w 2113"/>
              <a:gd name="T9" fmla="*/ 2147483647 h 3307"/>
              <a:gd name="T10" fmla="*/ 2147483647 w 2113"/>
              <a:gd name="T11" fmla="*/ 2147483647 h 3307"/>
              <a:gd name="T12" fmla="*/ 2147483647 w 2113"/>
              <a:gd name="T13" fmla="*/ 2147483647 h 3307"/>
              <a:gd name="T14" fmla="*/ 2147483647 w 2113"/>
              <a:gd name="T15" fmla="*/ 2147483647 h 3307"/>
              <a:gd name="T16" fmla="*/ 2147483647 w 2113"/>
              <a:gd name="T17" fmla="*/ 2147483647 h 3307"/>
              <a:gd name="T18" fmla="*/ 2147483647 w 2113"/>
              <a:gd name="T19" fmla="*/ 2147483647 h 3307"/>
              <a:gd name="T20" fmla="*/ 2147483647 w 2113"/>
              <a:gd name="T21" fmla="*/ 2147483647 h 3307"/>
              <a:gd name="T22" fmla="*/ 2147483647 w 2113"/>
              <a:gd name="T23" fmla="*/ 2147483647 h 3307"/>
              <a:gd name="T24" fmla="*/ 2147483647 w 2113"/>
              <a:gd name="T25" fmla="*/ 2147483647 h 3307"/>
              <a:gd name="T26" fmla="*/ 2147483647 w 2113"/>
              <a:gd name="T27" fmla="*/ 2147483647 h 3307"/>
              <a:gd name="T28" fmla="*/ 2147483647 w 2113"/>
              <a:gd name="T29" fmla="*/ 2147483647 h 3307"/>
              <a:gd name="T30" fmla="*/ 2147483647 w 2113"/>
              <a:gd name="T31" fmla="*/ 2147483647 h 3307"/>
              <a:gd name="T32" fmla="*/ 2147483647 w 2113"/>
              <a:gd name="T33" fmla="*/ 2147483647 h 3307"/>
              <a:gd name="T34" fmla="*/ 2147483647 w 2113"/>
              <a:gd name="T35" fmla="*/ 2147483647 h 3307"/>
              <a:gd name="T36" fmla="*/ 2147483647 w 2113"/>
              <a:gd name="T37" fmla="*/ 2147483647 h 3307"/>
              <a:gd name="T38" fmla="*/ 2147483647 w 2113"/>
              <a:gd name="T39" fmla="*/ 2147483647 h 3307"/>
              <a:gd name="T40" fmla="*/ 2147483647 w 2113"/>
              <a:gd name="T41" fmla="*/ 2147483647 h 3307"/>
              <a:gd name="T42" fmla="*/ 2147483647 w 2113"/>
              <a:gd name="T43" fmla="*/ 2147483647 h 3307"/>
              <a:gd name="T44" fmla="*/ 2147483647 w 2113"/>
              <a:gd name="T45" fmla="*/ 2147483647 h 3307"/>
              <a:gd name="T46" fmla="*/ 2147483647 w 2113"/>
              <a:gd name="T47" fmla="*/ 2147483647 h 3307"/>
              <a:gd name="T48" fmla="*/ 2147483647 w 2113"/>
              <a:gd name="T49" fmla="*/ 2147483647 h 3307"/>
              <a:gd name="T50" fmla="*/ 2147483647 w 2113"/>
              <a:gd name="T51" fmla="*/ 2147483647 h 3307"/>
              <a:gd name="T52" fmla="*/ 2147483647 w 2113"/>
              <a:gd name="T53" fmla="*/ 2147483647 h 3307"/>
              <a:gd name="T54" fmla="*/ 2147483647 w 2113"/>
              <a:gd name="T55" fmla="*/ 2147483647 h 3307"/>
              <a:gd name="T56" fmla="*/ 2147483647 w 2113"/>
              <a:gd name="T57" fmla="*/ 2147483647 h 3307"/>
              <a:gd name="T58" fmla="*/ 2147483647 w 2113"/>
              <a:gd name="T59" fmla="*/ 2147483647 h 3307"/>
              <a:gd name="T60" fmla="*/ 2147483647 w 2113"/>
              <a:gd name="T61" fmla="*/ 2147483647 h 330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2113"/>
              <a:gd name="T94" fmla="*/ 0 h 3307"/>
              <a:gd name="T95" fmla="*/ 2113 w 2113"/>
              <a:gd name="T96" fmla="*/ 3307 h 3307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2113" h="3307">
                <a:moveTo>
                  <a:pt x="1208" y="3307"/>
                </a:moveTo>
                <a:cubicBezTo>
                  <a:pt x="1286" y="3298"/>
                  <a:pt x="1619" y="3282"/>
                  <a:pt x="1676" y="3245"/>
                </a:cubicBezTo>
                <a:cubicBezTo>
                  <a:pt x="1733" y="3208"/>
                  <a:pt x="1680" y="3154"/>
                  <a:pt x="1552" y="3086"/>
                </a:cubicBezTo>
                <a:cubicBezTo>
                  <a:pt x="1424" y="3018"/>
                  <a:pt x="1067" y="2915"/>
                  <a:pt x="908" y="2839"/>
                </a:cubicBezTo>
                <a:cubicBezTo>
                  <a:pt x="749" y="2763"/>
                  <a:pt x="582" y="2715"/>
                  <a:pt x="600" y="2627"/>
                </a:cubicBezTo>
                <a:cubicBezTo>
                  <a:pt x="618" y="2539"/>
                  <a:pt x="833" y="2379"/>
                  <a:pt x="1014" y="2310"/>
                </a:cubicBezTo>
                <a:cubicBezTo>
                  <a:pt x="1195" y="2241"/>
                  <a:pt x="1508" y="2259"/>
                  <a:pt x="1685" y="2213"/>
                </a:cubicBezTo>
                <a:cubicBezTo>
                  <a:pt x="1862" y="2167"/>
                  <a:pt x="2033" y="2155"/>
                  <a:pt x="2073" y="2036"/>
                </a:cubicBezTo>
                <a:cubicBezTo>
                  <a:pt x="2113" y="1917"/>
                  <a:pt x="2033" y="1638"/>
                  <a:pt x="1923" y="1498"/>
                </a:cubicBezTo>
                <a:cubicBezTo>
                  <a:pt x="1813" y="1358"/>
                  <a:pt x="1598" y="1268"/>
                  <a:pt x="1411" y="1198"/>
                </a:cubicBezTo>
                <a:cubicBezTo>
                  <a:pt x="1224" y="1128"/>
                  <a:pt x="959" y="1118"/>
                  <a:pt x="802" y="1075"/>
                </a:cubicBezTo>
                <a:cubicBezTo>
                  <a:pt x="645" y="1032"/>
                  <a:pt x="507" y="1004"/>
                  <a:pt x="467" y="942"/>
                </a:cubicBezTo>
                <a:cubicBezTo>
                  <a:pt x="427" y="880"/>
                  <a:pt x="499" y="777"/>
                  <a:pt x="564" y="704"/>
                </a:cubicBezTo>
                <a:cubicBezTo>
                  <a:pt x="629" y="631"/>
                  <a:pt x="723" y="601"/>
                  <a:pt x="855" y="501"/>
                </a:cubicBezTo>
                <a:cubicBezTo>
                  <a:pt x="987" y="401"/>
                  <a:pt x="1345" y="172"/>
                  <a:pt x="1358" y="104"/>
                </a:cubicBezTo>
                <a:cubicBezTo>
                  <a:pt x="1371" y="36"/>
                  <a:pt x="1012" y="92"/>
                  <a:pt x="932" y="93"/>
                </a:cubicBezTo>
                <a:cubicBezTo>
                  <a:pt x="852" y="94"/>
                  <a:pt x="1017" y="0"/>
                  <a:pt x="879" y="111"/>
                </a:cubicBezTo>
                <a:cubicBezTo>
                  <a:pt x="741" y="222"/>
                  <a:pt x="210" y="585"/>
                  <a:pt x="105" y="757"/>
                </a:cubicBezTo>
                <a:cubicBezTo>
                  <a:pt x="0" y="929"/>
                  <a:pt x="135" y="1054"/>
                  <a:pt x="247" y="1145"/>
                </a:cubicBezTo>
                <a:cubicBezTo>
                  <a:pt x="359" y="1236"/>
                  <a:pt x="614" y="1272"/>
                  <a:pt x="776" y="1304"/>
                </a:cubicBezTo>
                <a:cubicBezTo>
                  <a:pt x="938" y="1336"/>
                  <a:pt x="1102" y="1314"/>
                  <a:pt x="1217" y="1339"/>
                </a:cubicBezTo>
                <a:cubicBezTo>
                  <a:pt x="1332" y="1364"/>
                  <a:pt x="1382" y="1391"/>
                  <a:pt x="1464" y="1454"/>
                </a:cubicBezTo>
                <a:cubicBezTo>
                  <a:pt x="1546" y="1517"/>
                  <a:pt x="1684" y="1631"/>
                  <a:pt x="1711" y="1719"/>
                </a:cubicBezTo>
                <a:cubicBezTo>
                  <a:pt x="1738" y="1807"/>
                  <a:pt x="1804" y="1908"/>
                  <a:pt x="1623" y="1983"/>
                </a:cubicBezTo>
                <a:cubicBezTo>
                  <a:pt x="1442" y="2058"/>
                  <a:pt x="861" y="2072"/>
                  <a:pt x="626" y="2168"/>
                </a:cubicBezTo>
                <a:cubicBezTo>
                  <a:pt x="391" y="2264"/>
                  <a:pt x="279" y="2453"/>
                  <a:pt x="211" y="2557"/>
                </a:cubicBezTo>
                <a:cubicBezTo>
                  <a:pt x="143" y="2661"/>
                  <a:pt x="176" y="2732"/>
                  <a:pt x="220" y="2795"/>
                </a:cubicBezTo>
                <a:cubicBezTo>
                  <a:pt x="264" y="2858"/>
                  <a:pt x="385" y="2893"/>
                  <a:pt x="476" y="2936"/>
                </a:cubicBezTo>
                <a:cubicBezTo>
                  <a:pt x="567" y="2979"/>
                  <a:pt x="658" y="3011"/>
                  <a:pt x="767" y="3051"/>
                </a:cubicBezTo>
                <a:cubicBezTo>
                  <a:pt x="876" y="3091"/>
                  <a:pt x="1057" y="3131"/>
                  <a:pt x="1129" y="3174"/>
                </a:cubicBezTo>
                <a:cubicBezTo>
                  <a:pt x="1201" y="3217"/>
                  <a:pt x="1184" y="3279"/>
                  <a:pt x="1199" y="3307"/>
                </a:cubicBezTo>
              </a:path>
            </a:pathLst>
          </a:custGeom>
          <a:solidFill>
            <a:srgbClr val="FFFF99"/>
          </a:solidFill>
          <a:ln w="9525">
            <a:solidFill>
              <a:schemeClr val="folHlink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31750" name="Freeform 6"/>
          <p:cNvSpPr>
            <a:spLocks/>
          </p:cNvSpPr>
          <p:nvPr/>
        </p:nvSpPr>
        <p:spPr bwMode="auto">
          <a:xfrm>
            <a:off x="2830513" y="441325"/>
            <a:ext cx="3552825" cy="5146675"/>
          </a:xfrm>
          <a:custGeom>
            <a:avLst/>
            <a:gdLst>
              <a:gd name="T0" fmla="*/ 2147483647 w 2238"/>
              <a:gd name="T1" fmla="*/ 2147483647 h 3242"/>
              <a:gd name="T2" fmla="*/ 2147483647 w 2238"/>
              <a:gd name="T3" fmla="*/ 2147483647 h 3242"/>
              <a:gd name="T4" fmla="*/ 2147483647 w 2238"/>
              <a:gd name="T5" fmla="*/ 2147483647 h 3242"/>
              <a:gd name="T6" fmla="*/ 2147483647 w 2238"/>
              <a:gd name="T7" fmla="*/ 2147483647 h 3242"/>
              <a:gd name="T8" fmla="*/ 2147483647 w 2238"/>
              <a:gd name="T9" fmla="*/ 2147483647 h 3242"/>
              <a:gd name="T10" fmla="*/ 2147483647 w 2238"/>
              <a:gd name="T11" fmla="*/ 2147483647 h 3242"/>
              <a:gd name="T12" fmla="*/ 2147483647 w 2238"/>
              <a:gd name="T13" fmla="*/ 2147483647 h 3242"/>
              <a:gd name="T14" fmla="*/ 2147483647 w 2238"/>
              <a:gd name="T15" fmla="*/ 2147483647 h 3242"/>
              <a:gd name="T16" fmla="*/ 2147483647 w 2238"/>
              <a:gd name="T17" fmla="*/ 2147483647 h 3242"/>
              <a:gd name="T18" fmla="*/ 2147483647 w 2238"/>
              <a:gd name="T19" fmla="*/ 2147483647 h 3242"/>
              <a:gd name="T20" fmla="*/ 2147483647 w 2238"/>
              <a:gd name="T21" fmla="*/ 2147483647 h 3242"/>
              <a:gd name="T22" fmla="*/ 2147483647 w 2238"/>
              <a:gd name="T23" fmla="*/ 2147483647 h 3242"/>
              <a:gd name="T24" fmla="*/ 2147483647 w 2238"/>
              <a:gd name="T25" fmla="*/ 2147483647 h 3242"/>
              <a:gd name="T26" fmla="*/ 2147483647 w 2238"/>
              <a:gd name="T27" fmla="*/ 2147483647 h 3242"/>
              <a:gd name="T28" fmla="*/ 2147483647 w 2238"/>
              <a:gd name="T29" fmla="*/ 2147483647 h 3242"/>
              <a:gd name="T30" fmla="*/ 2147483647 w 2238"/>
              <a:gd name="T31" fmla="*/ 2147483647 h 3242"/>
              <a:gd name="T32" fmla="*/ 2147483647 w 2238"/>
              <a:gd name="T33" fmla="*/ 2147483647 h 3242"/>
              <a:gd name="T34" fmla="*/ 2147483647 w 2238"/>
              <a:gd name="T35" fmla="*/ 2147483647 h 3242"/>
              <a:gd name="T36" fmla="*/ 2147483647 w 2238"/>
              <a:gd name="T37" fmla="*/ 2147483647 h 3242"/>
              <a:gd name="T38" fmla="*/ 2147483647 w 2238"/>
              <a:gd name="T39" fmla="*/ 2147483647 h 3242"/>
              <a:gd name="T40" fmla="*/ 2147483647 w 2238"/>
              <a:gd name="T41" fmla="*/ 2147483647 h 3242"/>
              <a:gd name="T42" fmla="*/ 2147483647 w 2238"/>
              <a:gd name="T43" fmla="*/ 2147483647 h 3242"/>
              <a:gd name="T44" fmla="*/ 2147483647 w 2238"/>
              <a:gd name="T45" fmla="*/ 2147483647 h 3242"/>
              <a:gd name="T46" fmla="*/ 2147483647 w 2238"/>
              <a:gd name="T47" fmla="*/ 2147483647 h 3242"/>
              <a:gd name="T48" fmla="*/ 2147483647 w 2238"/>
              <a:gd name="T49" fmla="*/ 2147483647 h 3242"/>
              <a:gd name="T50" fmla="*/ 2147483647 w 2238"/>
              <a:gd name="T51" fmla="*/ 2147483647 h 3242"/>
              <a:gd name="T52" fmla="*/ 2147483647 w 2238"/>
              <a:gd name="T53" fmla="*/ 2147483647 h 3242"/>
              <a:gd name="T54" fmla="*/ 2147483647 w 2238"/>
              <a:gd name="T55" fmla="*/ 2147483647 h 3242"/>
              <a:gd name="T56" fmla="*/ 2147483647 w 2238"/>
              <a:gd name="T57" fmla="*/ 2147483647 h 3242"/>
              <a:gd name="T58" fmla="*/ 2147483647 w 2238"/>
              <a:gd name="T59" fmla="*/ 2147483647 h 3242"/>
              <a:gd name="T60" fmla="*/ 2147483647 w 2238"/>
              <a:gd name="T61" fmla="*/ 2147483647 h 3242"/>
              <a:gd name="T62" fmla="*/ 2147483647 w 2238"/>
              <a:gd name="T63" fmla="*/ 2147483647 h 3242"/>
              <a:gd name="T64" fmla="*/ 2147483647 w 2238"/>
              <a:gd name="T65" fmla="*/ 2147483647 h 3242"/>
              <a:gd name="T66" fmla="*/ 2147483647 w 2238"/>
              <a:gd name="T67" fmla="*/ 2147483647 h 324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238"/>
              <a:gd name="T103" fmla="*/ 0 h 3242"/>
              <a:gd name="T104" fmla="*/ 2238 w 2238"/>
              <a:gd name="T105" fmla="*/ 3242 h 324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238" h="3242">
                <a:moveTo>
                  <a:pt x="1393" y="3242"/>
                </a:moveTo>
                <a:cubicBezTo>
                  <a:pt x="1444" y="3236"/>
                  <a:pt x="1654" y="3239"/>
                  <a:pt x="1711" y="3207"/>
                </a:cubicBezTo>
                <a:cubicBezTo>
                  <a:pt x="1768" y="3175"/>
                  <a:pt x="1841" y="3111"/>
                  <a:pt x="1737" y="3048"/>
                </a:cubicBezTo>
                <a:cubicBezTo>
                  <a:pt x="1633" y="2985"/>
                  <a:pt x="1295" y="2884"/>
                  <a:pt x="1085" y="2827"/>
                </a:cubicBezTo>
                <a:cubicBezTo>
                  <a:pt x="875" y="2770"/>
                  <a:pt x="559" y="2776"/>
                  <a:pt x="476" y="2704"/>
                </a:cubicBezTo>
                <a:cubicBezTo>
                  <a:pt x="393" y="2632"/>
                  <a:pt x="495" y="2467"/>
                  <a:pt x="590" y="2395"/>
                </a:cubicBezTo>
                <a:cubicBezTo>
                  <a:pt x="685" y="2323"/>
                  <a:pt x="867" y="2287"/>
                  <a:pt x="1049" y="2272"/>
                </a:cubicBezTo>
                <a:cubicBezTo>
                  <a:pt x="1231" y="2257"/>
                  <a:pt x="1497" y="2331"/>
                  <a:pt x="1684" y="2307"/>
                </a:cubicBezTo>
                <a:cubicBezTo>
                  <a:pt x="1871" y="2283"/>
                  <a:pt x="2102" y="2259"/>
                  <a:pt x="2170" y="2130"/>
                </a:cubicBezTo>
                <a:cubicBezTo>
                  <a:pt x="2238" y="2001"/>
                  <a:pt x="2215" y="1679"/>
                  <a:pt x="2090" y="1531"/>
                </a:cubicBezTo>
                <a:cubicBezTo>
                  <a:pt x="1965" y="1383"/>
                  <a:pt x="1635" y="1305"/>
                  <a:pt x="1420" y="1239"/>
                </a:cubicBezTo>
                <a:cubicBezTo>
                  <a:pt x="1205" y="1173"/>
                  <a:pt x="967" y="1160"/>
                  <a:pt x="802" y="1134"/>
                </a:cubicBezTo>
                <a:cubicBezTo>
                  <a:pt x="637" y="1108"/>
                  <a:pt x="491" y="1138"/>
                  <a:pt x="432" y="1081"/>
                </a:cubicBezTo>
                <a:cubicBezTo>
                  <a:pt x="373" y="1024"/>
                  <a:pt x="380" y="894"/>
                  <a:pt x="449" y="790"/>
                </a:cubicBezTo>
                <a:cubicBezTo>
                  <a:pt x="518" y="686"/>
                  <a:pt x="689" y="575"/>
                  <a:pt x="846" y="454"/>
                </a:cubicBezTo>
                <a:cubicBezTo>
                  <a:pt x="1003" y="333"/>
                  <a:pt x="1373" y="132"/>
                  <a:pt x="1393" y="66"/>
                </a:cubicBezTo>
                <a:cubicBezTo>
                  <a:pt x="1413" y="0"/>
                  <a:pt x="1047" y="54"/>
                  <a:pt x="967" y="55"/>
                </a:cubicBezTo>
                <a:cubicBezTo>
                  <a:pt x="887" y="56"/>
                  <a:pt x="1006" y="8"/>
                  <a:pt x="914" y="73"/>
                </a:cubicBezTo>
                <a:cubicBezTo>
                  <a:pt x="822" y="138"/>
                  <a:pt x="561" y="302"/>
                  <a:pt x="414" y="445"/>
                </a:cubicBezTo>
                <a:cubicBezTo>
                  <a:pt x="267" y="588"/>
                  <a:pt x="70" y="785"/>
                  <a:pt x="35" y="931"/>
                </a:cubicBezTo>
                <a:cubicBezTo>
                  <a:pt x="0" y="1077"/>
                  <a:pt x="77" y="1250"/>
                  <a:pt x="202" y="1319"/>
                </a:cubicBezTo>
                <a:cubicBezTo>
                  <a:pt x="327" y="1388"/>
                  <a:pt x="617" y="1330"/>
                  <a:pt x="785" y="1345"/>
                </a:cubicBezTo>
                <a:cubicBezTo>
                  <a:pt x="953" y="1360"/>
                  <a:pt x="1048" y="1366"/>
                  <a:pt x="1208" y="1407"/>
                </a:cubicBezTo>
                <a:cubicBezTo>
                  <a:pt x="1368" y="1448"/>
                  <a:pt x="1631" y="1517"/>
                  <a:pt x="1746" y="1592"/>
                </a:cubicBezTo>
                <a:cubicBezTo>
                  <a:pt x="1861" y="1667"/>
                  <a:pt x="1902" y="1773"/>
                  <a:pt x="1896" y="1857"/>
                </a:cubicBezTo>
                <a:cubicBezTo>
                  <a:pt x="1890" y="1941"/>
                  <a:pt x="1868" y="2057"/>
                  <a:pt x="1711" y="2095"/>
                </a:cubicBezTo>
                <a:cubicBezTo>
                  <a:pt x="1554" y="2133"/>
                  <a:pt x="1184" y="2070"/>
                  <a:pt x="952" y="2086"/>
                </a:cubicBezTo>
                <a:cubicBezTo>
                  <a:pt x="720" y="2102"/>
                  <a:pt x="470" y="2101"/>
                  <a:pt x="317" y="2192"/>
                </a:cubicBezTo>
                <a:cubicBezTo>
                  <a:pt x="164" y="2283"/>
                  <a:pt x="56" y="2523"/>
                  <a:pt x="35" y="2633"/>
                </a:cubicBezTo>
                <a:cubicBezTo>
                  <a:pt x="14" y="2743"/>
                  <a:pt x="115" y="2797"/>
                  <a:pt x="193" y="2854"/>
                </a:cubicBezTo>
                <a:cubicBezTo>
                  <a:pt x="271" y="2911"/>
                  <a:pt x="401" y="2950"/>
                  <a:pt x="502" y="2977"/>
                </a:cubicBezTo>
                <a:cubicBezTo>
                  <a:pt x="603" y="3004"/>
                  <a:pt x="686" y="2992"/>
                  <a:pt x="802" y="3013"/>
                </a:cubicBezTo>
                <a:cubicBezTo>
                  <a:pt x="918" y="3034"/>
                  <a:pt x="1101" y="3063"/>
                  <a:pt x="1199" y="3101"/>
                </a:cubicBezTo>
                <a:cubicBezTo>
                  <a:pt x="1297" y="3139"/>
                  <a:pt x="1353" y="3213"/>
                  <a:pt x="1393" y="3242"/>
                </a:cubicBezTo>
              </a:path>
            </a:pathLst>
          </a:cu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reeform 2"/>
          <p:cNvSpPr>
            <a:spLocks/>
          </p:cNvSpPr>
          <p:nvPr/>
        </p:nvSpPr>
        <p:spPr bwMode="auto">
          <a:xfrm>
            <a:off x="3581400" y="457200"/>
            <a:ext cx="2197100" cy="4994275"/>
          </a:xfrm>
          <a:custGeom>
            <a:avLst/>
            <a:gdLst>
              <a:gd name="T0" fmla="*/ 2147483647 w 1384"/>
              <a:gd name="T1" fmla="*/ 2147483647 h 3146"/>
              <a:gd name="T2" fmla="*/ 2147483647 w 1384"/>
              <a:gd name="T3" fmla="*/ 2147483647 h 3146"/>
              <a:gd name="T4" fmla="*/ 2147483647 w 1384"/>
              <a:gd name="T5" fmla="*/ 2147483647 h 3146"/>
              <a:gd name="T6" fmla="*/ 2147483647 w 1384"/>
              <a:gd name="T7" fmla="*/ 2147483647 h 3146"/>
              <a:gd name="T8" fmla="*/ 2147483647 w 1384"/>
              <a:gd name="T9" fmla="*/ 2147483647 h 3146"/>
              <a:gd name="T10" fmla="*/ 2147483647 w 1384"/>
              <a:gd name="T11" fmla="*/ 2147483647 h 3146"/>
              <a:gd name="T12" fmla="*/ 2147483647 w 1384"/>
              <a:gd name="T13" fmla="*/ 2147483647 h 3146"/>
              <a:gd name="T14" fmla="*/ 2147483647 w 1384"/>
              <a:gd name="T15" fmla="*/ 2147483647 h 3146"/>
              <a:gd name="T16" fmla="*/ 2147483647 w 1384"/>
              <a:gd name="T17" fmla="*/ 2147483647 h 3146"/>
              <a:gd name="T18" fmla="*/ 2147483647 w 1384"/>
              <a:gd name="T19" fmla="*/ 2147483647 h 3146"/>
              <a:gd name="T20" fmla="*/ 2147483647 w 1384"/>
              <a:gd name="T21" fmla="*/ 2147483647 h 3146"/>
              <a:gd name="T22" fmla="*/ 2147483647 w 1384"/>
              <a:gd name="T23" fmla="*/ 2147483647 h 3146"/>
              <a:gd name="T24" fmla="*/ 2147483647 w 1384"/>
              <a:gd name="T25" fmla="*/ 2147483647 h 3146"/>
              <a:gd name="T26" fmla="*/ 2147483647 w 1384"/>
              <a:gd name="T27" fmla="*/ 2147483647 h 3146"/>
              <a:gd name="T28" fmla="*/ 2147483647 w 1384"/>
              <a:gd name="T29" fmla="*/ 2147483647 h 3146"/>
              <a:gd name="T30" fmla="*/ 2147483647 w 1384"/>
              <a:gd name="T31" fmla="*/ 2147483647 h 3146"/>
              <a:gd name="T32" fmla="*/ 2147483647 w 1384"/>
              <a:gd name="T33" fmla="*/ 2147483647 h 3146"/>
              <a:gd name="T34" fmla="*/ 2147483647 w 1384"/>
              <a:gd name="T35" fmla="*/ 2147483647 h 3146"/>
              <a:gd name="T36" fmla="*/ 2147483647 w 1384"/>
              <a:gd name="T37" fmla="*/ 2147483647 h 3146"/>
              <a:gd name="T38" fmla="*/ 2147483647 w 1384"/>
              <a:gd name="T39" fmla="*/ 2147483647 h 3146"/>
              <a:gd name="T40" fmla="*/ 2147483647 w 1384"/>
              <a:gd name="T41" fmla="*/ 2147483647 h 3146"/>
              <a:gd name="T42" fmla="*/ 2147483647 w 1384"/>
              <a:gd name="T43" fmla="*/ 2147483647 h 3146"/>
              <a:gd name="T44" fmla="*/ 2147483647 w 1384"/>
              <a:gd name="T45" fmla="*/ 2147483647 h 3146"/>
              <a:gd name="T46" fmla="*/ 2147483647 w 1384"/>
              <a:gd name="T47" fmla="*/ 2147483647 h 3146"/>
              <a:gd name="T48" fmla="*/ 2147483647 w 1384"/>
              <a:gd name="T49" fmla="*/ 2147483647 h 3146"/>
              <a:gd name="T50" fmla="*/ 2147483647 w 1384"/>
              <a:gd name="T51" fmla="*/ 2147483647 h 3146"/>
              <a:gd name="T52" fmla="*/ 2147483647 w 1384"/>
              <a:gd name="T53" fmla="*/ 2147483647 h 3146"/>
              <a:gd name="T54" fmla="*/ 2147483647 w 1384"/>
              <a:gd name="T55" fmla="*/ 2147483647 h 314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384"/>
              <a:gd name="T85" fmla="*/ 0 h 3146"/>
              <a:gd name="T86" fmla="*/ 1384 w 1384"/>
              <a:gd name="T87" fmla="*/ 3146 h 314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384" h="3146">
                <a:moveTo>
                  <a:pt x="887" y="3114"/>
                </a:moveTo>
                <a:cubicBezTo>
                  <a:pt x="949" y="3111"/>
                  <a:pt x="1243" y="3146"/>
                  <a:pt x="1249" y="3096"/>
                </a:cubicBezTo>
                <a:cubicBezTo>
                  <a:pt x="1255" y="3046"/>
                  <a:pt x="1023" y="2901"/>
                  <a:pt x="922" y="2814"/>
                </a:cubicBezTo>
                <a:cubicBezTo>
                  <a:pt x="821" y="2727"/>
                  <a:pt x="703" y="2658"/>
                  <a:pt x="640" y="2576"/>
                </a:cubicBezTo>
                <a:cubicBezTo>
                  <a:pt x="577" y="2494"/>
                  <a:pt x="533" y="2405"/>
                  <a:pt x="543" y="2320"/>
                </a:cubicBezTo>
                <a:cubicBezTo>
                  <a:pt x="553" y="2235"/>
                  <a:pt x="595" y="2158"/>
                  <a:pt x="702" y="2064"/>
                </a:cubicBezTo>
                <a:cubicBezTo>
                  <a:pt x="809" y="1970"/>
                  <a:pt x="1080" y="1841"/>
                  <a:pt x="1187" y="1755"/>
                </a:cubicBezTo>
                <a:cubicBezTo>
                  <a:pt x="1294" y="1669"/>
                  <a:pt x="1332" y="1628"/>
                  <a:pt x="1345" y="1546"/>
                </a:cubicBezTo>
                <a:cubicBezTo>
                  <a:pt x="1358" y="1464"/>
                  <a:pt x="1384" y="1382"/>
                  <a:pt x="1267" y="1261"/>
                </a:cubicBezTo>
                <a:cubicBezTo>
                  <a:pt x="1150" y="1140"/>
                  <a:pt x="784" y="939"/>
                  <a:pt x="640" y="820"/>
                </a:cubicBezTo>
                <a:cubicBezTo>
                  <a:pt x="496" y="701"/>
                  <a:pt x="425" y="630"/>
                  <a:pt x="402" y="546"/>
                </a:cubicBezTo>
                <a:cubicBezTo>
                  <a:pt x="379" y="462"/>
                  <a:pt x="422" y="401"/>
                  <a:pt x="499" y="317"/>
                </a:cubicBezTo>
                <a:cubicBezTo>
                  <a:pt x="576" y="233"/>
                  <a:pt x="866" y="90"/>
                  <a:pt x="865" y="45"/>
                </a:cubicBezTo>
                <a:cubicBezTo>
                  <a:pt x="864" y="0"/>
                  <a:pt x="565" y="42"/>
                  <a:pt x="494" y="45"/>
                </a:cubicBezTo>
                <a:cubicBezTo>
                  <a:pt x="423" y="48"/>
                  <a:pt x="513" y="9"/>
                  <a:pt x="441" y="63"/>
                </a:cubicBezTo>
                <a:cubicBezTo>
                  <a:pt x="369" y="117"/>
                  <a:pt x="127" y="270"/>
                  <a:pt x="64" y="369"/>
                </a:cubicBezTo>
                <a:cubicBezTo>
                  <a:pt x="1" y="468"/>
                  <a:pt x="0" y="561"/>
                  <a:pt x="64" y="657"/>
                </a:cubicBezTo>
                <a:cubicBezTo>
                  <a:pt x="128" y="753"/>
                  <a:pt x="344" y="873"/>
                  <a:pt x="448" y="945"/>
                </a:cubicBezTo>
                <a:cubicBezTo>
                  <a:pt x="552" y="1017"/>
                  <a:pt x="616" y="1033"/>
                  <a:pt x="688" y="1089"/>
                </a:cubicBezTo>
                <a:cubicBezTo>
                  <a:pt x="760" y="1145"/>
                  <a:pt x="840" y="1201"/>
                  <a:pt x="880" y="1281"/>
                </a:cubicBezTo>
                <a:cubicBezTo>
                  <a:pt x="920" y="1361"/>
                  <a:pt x="968" y="1477"/>
                  <a:pt x="928" y="1569"/>
                </a:cubicBezTo>
                <a:cubicBezTo>
                  <a:pt x="888" y="1661"/>
                  <a:pt x="744" y="1755"/>
                  <a:pt x="640" y="1835"/>
                </a:cubicBezTo>
                <a:cubicBezTo>
                  <a:pt x="536" y="1915"/>
                  <a:pt x="384" y="1981"/>
                  <a:pt x="304" y="2049"/>
                </a:cubicBezTo>
                <a:cubicBezTo>
                  <a:pt x="224" y="2117"/>
                  <a:pt x="176" y="2161"/>
                  <a:pt x="160" y="2241"/>
                </a:cubicBezTo>
                <a:cubicBezTo>
                  <a:pt x="144" y="2321"/>
                  <a:pt x="144" y="2433"/>
                  <a:pt x="208" y="2529"/>
                </a:cubicBezTo>
                <a:cubicBezTo>
                  <a:pt x="272" y="2625"/>
                  <a:pt x="448" y="2737"/>
                  <a:pt x="544" y="2817"/>
                </a:cubicBezTo>
                <a:cubicBezTo>
                  <a:pt x="640" y="2897"/>
                  <a:pt x="728" y="2961"/>
                  <a:pt x="784" y="3009"/>
                </a:cubicBezTo>
                <a:cubicBezTo>
                  <a:pt x="840" y="3057"/>
                  <a:pt x="860" y="3081"/>
                  <a:pt x="880" y="3105"/>
                </a:cubicBezTo>
              </a:path>
            </a:pathLst>
          </a:custGeom>
          <a:solidFill>
            <a:srgbClr val="FFFF99"/>
          </a:solidFill>
          <a:ln w="9525">
            <a:solidFill>
              <a:schemeClr val="folHlink"/>
            </a:solidFill>
            <a:prstDash val="lgDash"/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32771" name="Freeform 3"/>
          <p:cNvSpPr>
            <a:spLocks/>
          </p:cNvSpPr>
          <p:nvPr/>
        </p:nvSpPr>
        <p:spPr bwMode="auto">
          <a:xfrm>
            <a:off x="3467100" y="436563"/>
            <a:ext cx="2387600" cy="5040312"/>
          </a:xfrm>
          <a:custGeom>
            <a:avLst/>
            <a:gdLst>
              <a:gd name="T0" fmla="*/ 2147483647 w 1504"/>
              <a:gd name="T1" fmla="*/ 2147483647 h 3175"/>
              <a:gd name="T2" fmla="*/ 2147483647 w 1504"/>
              <a:gd name="T3" fmla="*/ 2147483647 h 3175"/>
              <a:gd name="T4" fmla="*/ 2147483647 w 1504"/>
              <a:gd name="T5" fmla="*/ 2147483647 h 3175"/>
              <a:gd name="T6" fmla="*/ 2147483647 w 1504"/>
              <a:gd name="T7" fmla="*/ 2147483647 h 3175"/>
              <a:gd name="T8" fmla="*/ 2147483647 w 1504"/>
              <a:gd name="T9" fmla="*/ 2147483647 h 3175"/>
              <a:gd name="T10" fmla="*/ 2147483647 w 1504"/>
              <a:gd name="T11" fmla="*/ 2147483647 h 3175"/>
              <a:gd name="T12" fmla="*/ 2147483647 w 1504"/>
              <a:gd name="T13" fmla="*/ 2147483647 h 3175"/>
              <a:gd name="T14" fmla="*/ 2147483647 w 1504"/>
              <a:gd name="T15" fmla="*/ 2147483647 h 3175"/>
              <a:gd name="T16" fmla="*/ 2147483647 w 1504"/>
              <a:gd name="T17" fmla="*/ 2147483647 h 3175"/>
              <a:gd name="T18" fmla="*/ 2147483647 w 1504"/>
              <a:gd name="T19" fmla="*/ 2147483647 h 3175"/>
              <a:gd name="T20" fmla="*/ 2147483647 w 1504"/>
              <a:gd name="T21" fmla="*/ 2147483647 h 3175"/>
              <a:gd name="T22" fmla="*/ 2147483647 w 1504"/>
              <a:gd name="T23" fmla="*/ 2147483647 h 3175"/>
              <a:gd name="T24" fmla="*/ 2147483647 w 1504"/>
              <a:gd name="T25" fmla="*/ 2147483647 h 3175"/>
              <a:gd name="T26" fmla="*/ 2147483647 w 1504"/>
              <a:gd name="T27" fmla="*/ 2147483647 h 3175"/>
              <a:gd name="T28" fmla="*/ 2147483647 w 1504"/>
              <a:gd name="T29" fmla="*/ 2147483647 h 3175"/>
              <a:gd name="T30" fmla="*/ 2147483647 w 1504"/>
              <a:gd name="T31" fmla="*/ 2147483647 h 3175"/>
              <a:gd name="T32" fmla="*/ 2147483647 w 1504"/>
              <a:gd name="T33" fmla="*/ 2147483647 h 3175"/>
              <a:gd name="T34" fmla="*/ 2147483647 w 1504"/>
              <a:gd name="T35" fmla="*/ 2147483647 h 3175"/>
              <a:gd name="T36" fmla="*/ 2147483647 w 1504"/>
              <a:gd name="T37" fmla="*/ 2147483647 h 3175"/>
              <a:gd name="T38" fmla="*/ 2147483647 w 1504"/>
              <a:gd name="T39" fmla="*/ 2147483647 h 3175"/>
              <a:gd name="T40" fmla="*/ 2147483647 w 1504"/>
              <a:gd name="T41" fmla="*/ 2147483647 h 3175"/>
              <a:gd name="T42" fmla="*/ 2147483647 w 1504"/>
              <a:gd name="T43" fmla="*/ 2147483647 h 3175"/>
              <a:gd name="T44" fmla="*/ 2147483647 w 1504"/>
              <a:gd name="T45" fmla="*/ 2147483647 h 3175"/>
              <a:gd name="T46" fmla="*/ 2147483647 w 1504"/>
              <a:gd name="T47" fmla="*/ 2147483647 h 3175"/>
              <a:gd name="T48" fmla="*/ 2147483647 w 1504"/>
              <a:gd name="T49" fmla="*/ 2147483647 h 3175"/>
              <a:gd name="T50" fmla="*/ 2147483647 w 1504"/>
              <a:gd name="T51" fmla="*/ 2147483647 h 3175"/>
              <a:gd name="T52" fmla="*/ 2147483647 w 1504"/>
              <a:gd name="T53" fmla="*/ 2147483647 h 3175"/>
              <a:gd name="T54" fmla="*/ 2147483647 w 1504"/>
              <a:gd name="T55" fmla="*/ 2147483647 h 3175"/>
              <a:gd name="T56" fmla="*/ 2147483647 w 1504"/>
              <a:gd name="T57" fmla="*/ 2147483647 h 3175"/>
              <a:gd name="T58" fmla="*/ 2147483647 w 1504"/>
              <a:gd name="T59" fmla="*/ 2147483647 h 317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504"/>
              <a:gd name="T91" fmla="*/ 0 h 3175"/>
              <a:gd name="T92" fmla="*/ 1504 w 1504"/>
              <a:gd name="T93" fmla="*/ 3175 h 3175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504" h="3175">
                <a:moveTo>
                  <a:pt x="922" y="3175"/>
                </a:moveTo>
                <a:cubicBezTo>
                  <a:pt x="988" y="3166"/>
                  <a:pt x="1309" y="3159"/>
                  <a:pt x="1321" y="3109"/>
                </a:cubicBezTo>
                <a:cubicBezTo>
                  <a:pt x="1333" y="3059"/>
                  <a:pt x="1095" y="2951"/>
                  <a:pt x="992" y="2875"/>
                </a:cubicBezTo>
                <a:cubicBezTo>
                  <a:pt x="889" y="2799"/>
                  <a:pt x="767" y="2736"/>
                  <a:pt x="701" y="2654"/>
                </a:cubicBezTo>
                <a:cubicBezTo>
                  <a:pt x="635" y="2572"/>
                  <a:pt x="577" y="2468"/>
                  <a:pt x="595" y="2381"/>
                </a:cubicBezTo>
                <a:cubicBezTo>
                  <a:pt x="613" y="2294"/>
                  <a:pt x="694" y="2215"/>
                  <a:pt x="807" y="2133"/>
                </a:cubicBezTo>
                <a:cubicBezTo>
                  <a:pt x="920" y="2051"/>
                  <a:pt x="1162" y="1973"/>
                  <a:pt x="1275" y="1886"/>
                </a:cubicBezTo>
                <a:cubicBezTo>
                  <a:pt x="1388" y="1799"/>
                  <a:pt x="1468" y="1714"/>
                  <a:pt x="1486" y="1613"/>
                </a:cubicBezTo>
                <a:cubicBezTo>
                  <a:pt x="1504" y="1512"/>
                  <a:pt x="1459" y="1369"/>
                  <a:pt x="1381" y="1278"/>
                </a:cubicBezTo>
                <a:cubicBezTo>
                  <a:pt x="1303" y="1187"/>
                  <a:pt x="1141" y="1134"/>
                  <a:pt x="1019" y="1066"/>
                </a:cubicBezTo>
                <a:cubicBezTo>
                  <a:pt x="897" y="998"/>
                  <a:pt x="746" y="941"/>
                  <a:pt x="648" y="872"/>
                </a:cubicBezTo>
                <a:cubicBezTo>
                  <a:pt x="550" y="803"/>
                  <a:pt x="450" y="729"/>
                  <a:pt x="428" y="651"/>
                </a:cubicBezTo>
                <a:cubicBezTo>
                  <a:pt x="406" y="573"/>
                  <a:pt x="431" y="503"/>
                  <a:pt x="516" y="404"/>
                </a:cubicBezTo>
                <a:cubicBezTo>
                  <a:pt x="601" y="305"/>
                  <a:pt x="929" y="116"/>
                  <a:pt x="937" y="58"/>
                </a:cubicBezTo>
                <a:cubicBezTo>
                  <a:pt x="945" y="0"/>
                  <a:pt x="637" y="55"/>
                  <a:pt x="566" y="58"/>
                </a:cubicBezTo>
                <a:cubicBezTo>
                  <a:pt x="495" y="61"/>
                  <a:pt x="596" y="7"/>
                  <a:pt x="513" y="76"/>
                </a:cubicBezTo>
                <a:cubicBezTo>
                  <a:pt x="430" y="145"/>
                  <a:pt x="132" y="353"/>
                  <a:pt x="66" y="475"/>
                </a:cubicBezTo>
                <a:cubicBezTo>
                  <a:pt x="0" y="597"/>
                  <a:pt x="51" y="717"/>
                  <a:pt x="119" y="810"/>
                </a:cubicBezTo>
                <a:cubicBezTo>
                  <a:pt x="187" y="903"/>
                  <a:pt x="360" y="969"/>
                  <a:pt x="472" y="1031"/>
                </a:cubicBezTo>
                <a:cubicBezTo>
                  <a:pt x="584" y="1093"/>
                  <a:pt x="699" y="1130"/>
                  <a:pt x="789" y="1181"/>
                </a:cubicBezTo>
                <a:cubicBezTo>
                  <a:pt x="879" y="1232"/>
                  <a:pt x="959" y="1291"/>
                  <a:pt x="1010" y="1339"/>
                </a:cubicBezTo>
                <a:cubicBezTo>
                  <a:pt x="1061" y="1387"/>
                  <a:pt x="1092" y="1413"/>
                  <a:pt x="1098" y="1472"/>
                </a:cubicBezTo>
                <a:cubicBezTo>
                  <a:pt x="1104" y="1531"/>
                  <a:pt x="1117" y="1617"/>
                  <a:pt x="1045" y="1692"/>
                </a:cubicBezTo>
                <a:cubicBezTo>
                  <a:pt x="973" y="1767"/>
                  <a:pt x="782" y="1850"/>
                  <a:pt x="666" y="1922"/>
                </a:cubicBezTo>
                <a:cubicBezTo>
                  <a:pt x="550" y="1994"/>
                  <a:pt x="427" y="2055"/>
                  <a:pt x="348" y="2125"/>
                </a:cubicBezTo>
                <a:cubicBezTo>
                  <a:pt x="269" y="2195"/>
                  <a:pt x="205" y="2260"/>
                  <a:pt x="189" y="2345"/>
                </a:cubicBezTo>
                <a:cubicBezTo>
                  <a:pt x="173" y="2430"/>
                  <a:pt x="191" y="2545"/>
                  <a:pt x="251" y="2636"/>
                </a:cubicBezTo>
                <a:cubicBezTo>
                  <a:pt x="311" y="2727"/>
                  <a:pt x="457" y="2820"/>
                  <a:pt x="551" y="2892"/>
                </a:cubicBezTo>
                <a:cubicBezTo>
                  <a:pt x="645" y="2964"/>
                  <a:pt x="762" y="3031"/>
                  <a:pt x="816" y="3069"/>
                </a:cubicBezTo>
                <a:cubicBezTo>
                  <a:pt x="870" y="3107"/>
                  <a:pt x="865" y="3111"/>
                  <a:pt x="878" y="3122"/>
                </a:cubicBezTo>
              </a:path>
            </a:pathLst>
          </a:custGeom>
          <a:solidFill>
            <a:srgbClr val="FFFF99"/>
          </a:solidFill>
          <a:ln w="9525">
            <a:solidFill>
              <a:schemeClr val="folHlink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32772" name="Freeform 4"/>
          <p:cNvSpPr>
            <a:spLocks/>
          </p:cNvSpPr>
          <p:nvPr/>
        </p:nvSpPr>
        <p:spPr bwMode="auto">
          <a:xfrm>
            <a:off x="3362325" y="428625"/>
            <a:ext cx="2641600" cy="5048250"/>
          </a:xfrm>
          <a:custGeom>
            <a:avLst/>
            <a:gdLst>
              <a:gd name="T0" fmla="*/ 2147483647 w 1664"/>
              <a:gd name="T1" fmla="*/ 2147483647 h 3180"/>
              <a:gd name="T2" fmla="*/ 2147483647 w 1664"/>
              <a:gd name="T3" fmla="*/ 2147483647 h 3180"/>
              <a:gd name="T4" fmla="*/ 2147483647 w 1664"/>
              <a:gd name="T5" fmla="*/ 2147483647 h 3180"/>
              <a:gd name="T6" fmla="*/ 2147483647 w 1664"/>
              <a:gd name="T7" fmla="*/ 2147483647 h 3180"/>
              <a:gd name="T8" fmla="*/ 2147483647 w 1664"/>
              <a:gd name="T9" fmla="*/ 2147483647 h 3180"/>
              <a:gd name="T10" fmla="*/ 2147483647 w 1664"/>
              <a:gd name="T11" fmla="*/ 2147483647 h 3180"/>
              <a:gd name="T12" fmla="*/ 2147483647 w 1664"/>
              <a:gd name="T13" fmla="*/ 2147483647 h 3180"/>
              <a:gd name="T14" fmla="*/ 2147483647 w 1664"/>
              <a:gd name="T15" fmla="*/ 2147483647 h 3180"/>
              <a:gd name="T16" fmla="*/ 2147483647 w 1664"/>
              <a:gd name="T17" fmla="*/ 2147483647 h 3180"/>
              <a:gd name="T18" fmla="*/ 2147483647 w 1664"/>
              <a:gd name="T19" fmla="*/ 2147483647 h 3180"/>
              <a:gd name="T20" fmla="*/ 2147483647 w 1664"/>
              <a:gd name="T21" fmla="*/ 2147483647 h 3180"/>
              <a:gd name="T22" fmla="*/ 2147483647 w 1664"/>
              <a:gd name="T23" fmla="*/ 2147483647 h 3180"/>
              <a:gd name="T24" fmla="*/ 2147483647 w 1664"/>
              <a:gd name="T25" fmla="*/ 2147483647 h 3180"/>
              <a:gd name="T26" fmla="*/ 2147483647 w 1664"/>
              <a:gd name="T27" fmla="*/ 2147483647 h 3180"/>
              <a:gd name="T28" fmla="*/ 2147483647 w 1664"/>
              <a:gd name="T29" fmla="*/ 2147483647 h 3180"/>
              <a:gd name="T30" fmla="*/ 2147483647 w 1664"/>
              <a:gd name="T31" fmla="*/ 2147483647 h 3180"/>
              <a:gd name="T32" fmla="*/ 2147483647 w 1664"/>
              <a:gd name="T33" fmla="*/ 2147483647 h 3180"/>
              <a:gd name="T34" fmla="*/ 2147483647 w 1664"/>
              <a:gd name="T35" fmla="*/ 2147483647 h 3180"/>
              <a:gd name="T36" fmla="*/ 2147483647 w 1664"/>
              <a:gd name="T37" fmla="*/ 2147483647 h 3180"/>
              <a:gd name="T38" fmla="*/ 2147483647 w 1664"/>
              <a:gd name="T39" fmla="*/ 2147483647 h 3180"/>
              <a:gd name="T40" fmla="*/ 2147483647 w 1664"/>
              <a:gd name="T41" fmla="*/ 2147483647 h 3180"/>
              <a:gd name="T42" fmla="*/ 2147483647 w 1664"/>
              <a:gd name="T43" fmla="*/ 2147483647 h 3180"/>
              <a:gd name="T44" fmla="*/ 2147483647 w 1664"/>
              <a:gd name="T45" fmla="*/ 2147483647 h 3180"/>
              <a:gd name="T46" fmla="*/ 2147483647 w 1664"/>
              <a:gd name="T47" fmla="*/ 2147483647 h 3180"/>
              <a:gd name="T48" fmla="*/ 2147483647 w 1664"/>
              <a:gd name="T49" fmla="*/ 2147483647 h 3180"/>
              <a:gd name="T50" fmla="*/ 2147483647 w 1664"/>
              <a:gd name="T51" fmla="*/ 2147483647 h 3180"/>
              <a:gd name="T52" fmla="*/ 2147483647 w 1664"/>
              <a:gd name="T53" fmla="*/ 2147483647 h 3180"/>
              <a:gd name="T54" fmla="*/ 2147483647 w 1664"/>
              <a:gd name="T55" fmla="*/ 2147483647 h 3180"/>
              <a:gd name="T56" fmla="*/ 2147483647 w 1664"/>
              <a:gd name="T57" fmla="*/ 2147483647 h 3180"/>
              <a:gd name="T58" fmla="*/ 2147483647 w 1664"/>
              <a:gd name="T59" fmla="*/ 2147483647 h 318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664"/>
              <a:gd name="T91" fmla="*/ 0 h 3180"/>
              <a:gd name="T92" fmla="*/ 1664 w 1664"/>
              <a:gd name="T93" fmla="*/ 3180 h 3180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664" h="3180">
                <a:moveTo>
                  <a:pt x="988" y="3180"/>
                </a:moveTo>
                <a:cubicBezTo>
                  <a:pt x="1054" y="3171"/>
                  <a:pt x="1375" y="3164"/>
                  <a:pt x="1387" y="3114"/>
                </a:cubicBezTo>
                <a:cubicBezTo>
                  <a:pt x="1399" y="3064"/>
                  <a:pt x="1180" y="2947"/>
                  <a:pt x="1058" y="2880"/>
                </a:cubicBezTo>
                <a:cubicBezTo>
                  <a:pt x="936" y="2813"/>
                  <a:pt x="743" y="2781"/>
                  <a:pt x="652" y="2712"/>
                </a:cubicBezTo>
                <a:cubicBezTo>
                  <a:pt x="561" y="2643"/>
                  <a:pt x="486" y="2552"/>
                  <a:pt x="511" y="2465"/>
                </a:cubicBezTo>
                <a:cubicBezTo>
                  <a:pt x="536" y="2378"/>
                  <a:pt x="658" y="2264"/>
                  <a:pt x="802" y="2191"/>
                </a:cubicBezTo>
                <a:cubicBezTo>
                  <a:pt x="946" y="2118"/>
                  <a:pt x="1236" y="2105"/>
                  <a:pt x="1376" y="2024"/>
                </a:cubicBezTo>
                <a:cubicBezTo>
                  <a:pt x="1516" y="1943"/>
                  <a:pt x="1618" y="1822"/>
                  <a:pt x="1641" y="1706"/>
                </a:cubicBezTo>
                <a:cubicBezTo>
                  <a:pt x="1664" y="1590"/>
                  <a:pt x="1607" y="1437"/>
                  <a:pt x="1517" y="1327"/>
                </a:cubicBezTo>
                <a:cubicBezTo>
                  <a:pt x="1427" y="1217"/>
                  <a:pt x="1250" y="1114"/>
                  <a:pt x="1102" y="1045"/>
                </a:cubicBezTo>
                <a:cubicBezTo>
                  <a:pt x="954" y="976"/>
                  <a:pt x="739" y="966"/>
                  <a:pt x="626" y="912"/>
                </a:cubicBezTo>
                <a:cubicBezTo>
                  <a:pt x="513" y="858"/>
                  <a:pt x="430" y="802"/>
                  <a:pt x="423" y="718"/>
                </a:cubicBezTo>
                <a:cubicBezTo>
                  <a:pt x="416" y="634"/>
                  <a:pt x="485" y="518"/>
                  <a:pt x="582" y="409"/>
                </a:cubicBezTo>
                <a:cubicBezTo>
                  <a:pt x="679" y="300"/>
                  <a:pt x="995" y="121"/>
                  <a:pt x="1003" y="63"/>
                </a:cubicBezTo>
                <a:cubicBezTo>
                  <a:pt x="1011" y="5"/>
                  <a:pt x="703" y="60"/>
                  <a:pt x="632" y="63"/>
                </a:cubicBezTo>
                <a:cubicBezTo>
                  <a:pt x="561" y="66"/>
                  <a:pt x="671" y="0"/>
                  <a:pt x="579" y="81"/>
                </a:cubicBezTo>
                <a:cubicBezTo>
                  <a:pt x="487" y="162"/>
                  <a:pt x="158" y="400"/>
                  <a:pt x="79" y="550"/>
                </a:cubicBezTo>
                <a:cubicBezTo>
                  <a:pt x="0" y="700"/>
                  <a:pt x="36" y="883"/>
                  <a:pt x="105" y="983"/>
                </a:cubicBezTo>
                <a:cubicBezTo>
                  <a:pt x="174" y="1083"/>
                  <a:pt x="368" y="1115"/>
                  <a:pt x="494" y="1150"/>
                </a:cubicBezTo>
                <a:cubicBezTo>
                  <a:pt x="620" y="1185"/>
                  <a:pt x="758" y="1163"/>
                  <a:pt x="864" y="1195"/>
                </a:cubicBezTo>
                <a:cubicBezTo>
                  <a:pt x="970" y="1227"/>
                  <a:pt x="1058" y="1290"/>
                  <a:pt x="1129" y="1344"/>
                </a:cubicBezTo>
                <a:cubicBezTo>
                  <a:pt x="1200" y="1398"/>
                  <a:pt x="1275" y="1439"/>
                  <a:pt x="1288" y="1521"/>
                </a:cubicBezTo>
                <a:cubicBezTo>
                  <a:pt x="1301" y="1603"/>
                  <a:pt x="1314" y="1755"/>
                  <a:pt x="1208" y="1839"/>
                </a:cubicBezTo>
                <a:cubicBezTo>
                  <a:pt x="1102" y="1923"/>
                  <a:pt x="802" y="1970"/>
                  <a:pt x="652" y="2024"/>
                </a:cubicBezTo>
                <a:cubicBezTo>
                  <a:pt x="502" y="2078"/>
                  <a:pt x="393" y="2089"/>
                  <a:pt x="308" y="2165"/>
                </a:cubicBezTo>
                <a:cubicBezTo>
                  <a:pt x="223" y="2241"/>
                  <a:pt x="157" y="2379"/>
                  <a:pt x="141" y="2483"/>
                </a:cubicBezTo>
                <a:cubicBezTo>
                  <a:pt x="125" y="2587"/>
                  <a:pt x="141" y="2718"/>
                  <a:pt x="211" y="2791"/>
                </a:cubicBezTo>
                <a:cubicBezTo>
                  <a:pt x="281" y="2864"/>
                  <a:pt x="452" y="2877"/>
                  <a:pt x="564" y="2924"/>
                </a:cubicBezTo>
                <a:cubicBezTo>
                  <a:pt x="676" y="2971"/>
                  <a:pt x="819" y="3040"/>
                  <a:pt x="882" y="3074"/>
                </a:cubicBezTo>
                <a:cubicBezTo>
                  <a:pt x="945" y="3108"/>
                  <a:pt x="931" y="3116"/>
                  <a:pt x="944" y="3127"/>
                </a:cubicBezTo>
              </a:path>
            </a:pathLst>
          </a:custGeom>
          <a:solidFill>
            <a:srgbClr val="FFFF99"/>
          </a:solidFill>
          <a:ln w="9525">
            <a:solidFill>
              <a:schemeClr val="folHlink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32773" name="Freeform 5"/>
          <p:cNvSpPr>
            <a:spLocks/>
          </p:cNvSpPr>
          <p:nvPr/>
        </p:nvSpPr>
        <p:spPr bwMode="auto">
          <a:xfrm>
            <a:off x="2886075" y="381000"/>
            <a:ext cx="3354388" cy="5249863"/>
          </a:xfrm>
          <a:custGeom>
            <a:avLst/>
            <a:gdLst>
              <a:gd name="T0" fmla="*/ 2147483647 w 2113"/>
              <a:gd name="T1" fmla="*/ 2147483647 h 3307"/>
              <a:gd name="T2" fmla="*/ 2147483647 w 2113"/>
              <a:gd name="T3" fmla="*/ 2147483647 h 3307"/>
              <a:gd name="T4" fmla="*/ 2147483647 w 2113"/>
              <a:gd name="T5" fmla="*/ 2147483647 h 3307"/>
              <a:gd name="T6" fmla="*/ 2147483647 w 2113"/>
              <a:gd name="T7" fmla="*/ 2147483647 h 3307"/>
              <a:gd name="T8" fmla="*/ 2147483647 w 2113"/>
              <a:gd name="T9" fmla="*/ 2147483647 h 3307"/>
              <a:gd name="T10" fmla="*/ 2147483647 w 2113"/>
              <a:gd name="T11" fmla="*/ 2147483647 h 3307"/>
              <a:gd name="T12" fmla="*/ 2147483647 w 2113"/>
              <a:gd name="T13" fmla="*/ 2147483647 h 3307"/>
              <a:gd name="T14" fmla="*/ 2147483647 w 2113"/>
              <a:gd name="T15" fmla="*/ 2147483647 h 3307"/>
              <a:gd name="T16" fmla="*/ 2147483647 w 2113"/>
              <a:gd name="T17" fmla="*/ 2147483647 h 3307"/>
              <a:gd name="T18" fmla="*/ 2147483647 w 2113"/>
              <a:gd name="T19" fmla="*/ 2147483647 h 3307"/>
              <a:gd name="T20" fmla="*/ 2147483647 w 2113"/>
              <a:gd name="T21" fmla="*/ 2147483647 h 3307"/>
              <a:gd name="T22" fmla="*/ 2147483647 w 2113"/>
              <a:gd name="T23" fmla="*/ 2147483647 h 3307"/>
              <a:gd name="T24" fmla="*/ 2147483647 w 2113"/>
              <a:gd name="T25" fmla="*/ 2147483647 h 3307"/>
              <a:gd name="T26" fmla="*/ 2147483647 w 2113"/>
              <a:gd name="T27" fmla="*/ 2147483647 h 3307"/>
              <a:gd name="T28" fmla="*/ 2147483647 w 2113"/>
              <a:gd name="T29" fmla="*/ 2147483647 h 3307"/>
              <a:gd name="T30" fmla="*/ 2147483647 w 2113"/>
              <a:gd name="T31" fmla="*/ 2147483647 h 3307"/>
              <a:gd name="T32" fmla="*/ 2147483647 w 2113"/>
              <a:gd name="T33" fmla="*/ 2147483647 h 3307"/>
              <a:gd name="T34" fmla="*/ 2147483647 w 2113"/>
              <a:gd name="T35" fmla="*/ 2147483647 h 3307"/>
              <a:gd name="T36" fmla="*/ 2147483647 w 2113"/>
              <a:gd name="T37" fmla="*/ 2147483647 h 3307"/>
              <a:gd name="T38" fmla="*/ 2147483647 w 2113"/>
              <a:gd name="T39" fmla="*/ 2147483647 h 3307"/>
              <a:gd name="T40" fmla="*/ 2147483647 w 2113"/>
              <a:gd name="T41" fmla="*/ 2147483647 h 3307"/>
              <a:gd name="T42" fmla="*/ 2147483647 w 2113"/>
              <a:gd name="T43" fmla="*/ 2147483647 h 3307"/>
              <a:gd name="T44" fmla="*/ 2147483647 w 2113"/>
              <a:gd name="T45" fmla="*/ 2147483647 h 3307"/>
              <a:gd name="T46" fmla="*/ 2147483647 w 2113"/>
              <a:gd name="T47" fmla="*/ 2147483647 h 3307"/>
              <a:gd name="T48" fmla="*/ 2147483647 w 2113"/>
              <a:gd name="T49" fmla="*/ 2147483647 h 3307"/>
              <a:gd name="T50" fmla="*/ 2147483647 w 2113"/>
              <a:gd name="T51" fmla="*/ 2147483647 h 3307"/>
              <a:gd name="T52" fmla="*/ 2147483647 w 2113"/>
              <a:gd name="T53" fmla="*/ 2147483647 h 3307"/>
              <a:gd name="T54" fmla="*/ 2147483647 w 2113"/>
              <a:gd name="T55" fmla="*/ 2147483647 h 3307"/>
              <a:gd name="T56" fmla="*/ 2147483647 w 2113"/>
              <a:gd name="T57" fmla="*/ 2147483647 h 3307"/>
              <a:gd name="T58" fmla="*/ 2147483647 w 2113"/>
              <a:gd name="T59" fmla="*/ 2147483647 h 3307"/>
              <a:gd name="T60" fmla="*/ 2147483647 w 2113"/>
              <a:gd name="T61" fmla="*/ 2147483647 h 330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2113"/>
              <a:gd name="T94" fmla="*/ 0 h 3307"/>
              <a:gd name="T95" fmla="*/ 2113 w 2113"/>
              <a:gd name="T96" fmla="*/ 3307 h 3307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2113" h="3307">
                <a:moveTo>
                  <a:pt x="1208" y="3307"/>
                </a:moveTo>
                <a:cubicBezTo>
                  <a:pt x="1286" y="3298"/>
                  <a:pt x="1619" y="3282"/>
                  <a:pt x="1676" y="3245"/>
                </a:cubicBezTo>
                <a:cubicBezTo>
                  <a:pt x="1733" y="3208"/>
                  <a:pt x="1680" y="3154"/>
                  <a:pt x="1552" y="3086"/>
                </a:cubicBezTo>
                <a:cubicBezTo>
                  <a:pt x="1424" y="3018"/>
                  <a:pt x="1067" y="2915"/>
                  <a:pt x="908" y="2839"/>
                </a:cubicBezTo>
                <a:cubicBezTo>
                  <a:pt x="749" y="2763"/>
                  <a:pt x="582" y="2715"/>
                  <a:pt x="600" y="2627"/>
                </a:cubicBezTo>
                <a:cubicBezTo>
                  <a:pt x="618" y="2539"/>
                  <a:pt x="833" y="2379"/>
                  <a:pt x="1014" y="2310"/>
                </a:cubicBezTo>
                <a:cubicBezTo>
                  <a:pt x="1195" y="2241"/>
                  <a:pt x="1508" y="2259"/>
                  <a:pt x="1685" y="2213"/>
                </a:cubicBezTo>
                <a:cubicBezTo>
                  <a:pt x="1862" y="2167"/>
                  <a:pt x="2033" y="2155"/>
                  <a:pt x="2073" y="2036"/>
                </a:cubicBezTo>
                <a:cubicBezTo>
                  <a:pt x="2113" y="1917"/>
                  <a:pt x="2033" y="1638"/>
                  <a:pt x="1923" y="1498"/>
                </a:cubicBezTo>
                <a:cubicBezTo>
                  <a:pt x="1813" y="1358"/>
                  <a:pt x="1598" y="1268"/>
                  <a:pt x="1411" y="1198"/>
                </a:cubicBezTo>
                <a:cubicBezTo>
                  <a:pt x="1224" y="1128"/>
                  <a:pt x="959" y="1118"/>
                  <a:pt x="802" y="1075"/>
                </a:cubicBezTo>
                <a:cubicBezTo>
                  <a:pt x="645" y="1032"/>
                  <a:pt x="507" y="1004"/>
                  <a:pt x="467" y="942"/>
                </a:cubicBezTo>
                <a:cubicBezTo>
                  <a:pt x="427" y="880"/>
                  <a:pt x="499" y="777"/>
                  <a:pt x="564" y="704"/>
                </a:cubicBezTo>
                <a:cubicBezTo>
                  <a:pt x="629" y="631"/>
                  <a:pt x="723" y="601"/>
                  <a:pt x="855" y="501"/>
                </a:cubicBezTo>
                <a:cubicBezTo>
                  <a:pt x="987" y="401"/>
                  <a:pt x="1345" y="172"/>
                  <a:pt x="1358" y="104"/>
                </a:cubicBezTo>
                <a:cubicBezTo>
                  <a:pt x="1371" y="36"/>
                  <a:pt x="1012" y="92"/>
                  <a:pt x="932" y="93"/>
                </a:cubicBezTo>
                <a:cubicBezTo>
                  <a:pt x="852" y="94"/>
                  <a:pt x="1017" y="0"/>
                  <a:pt x="879" y="111"/>
                </a:cubicBezTo>
                <a:cubicBezTo>
                  <a:pt x="741" y="222"/>
                  <a:pt x="210" y="585"/>
                  <a:pt x="105" y="757"/>
                </a:cubicBezTo>
                <a:cubicBezTo>
                  <a:pt x="0" y="929"/>
                  <a:pt x="135" y="1054"/>
                  <a:pt x="247" y="1145"/>
                </a:cubicBezTo>
                <a:cubicBezTo>
                  <a:pt x="359" y="1236"/>
                  <a:pt x="614" y="1272"/>
                  <a:pt x="776" y="1304"/>
                </a:cubicBezTo>
                <a:cubicBezTo>
                  <a:pt x="938" y="1336"/>
                  <a:pt x="1102" y="1314"/>
                  <a:pt x="1217" y="1339"/>
                </a:cubicBezTo>
                <a:cubicBezTo>
                  <a:pt x="1332" y="1364"/>
                  <a:pt x="1382" y="1391"/>
                  <a:pt x="1464" y="1454"/>
                </a:cubicBezTo>
                <a:cubicBezTo>
                  <a:pt x="1546" y="1517"/>
                  <a:pt x="1684" y="1631"/>
                  <a:pt x="1711" y="1719"/>
                </a:cubicBezTo>
                <a:cubicBezTo>
                  <a:pt x="1738" y="1807"/>
                  <a:pt x="1804" y="1908"/>
                  <a:pt x="1623" y="1983"/>
                </a:cubicBezTo>
                <a:cubicBezTo>
                  <a:pt x="1442" y="2058"/>
                  <a:pt x="861" y="2072"/>
                  <a:pt x="626" y="2168"/>
                </a:cubicBezTo>
                <a:cubicBezTo>
                  <a:pt x="391" y="2264"/>
                  <a:pt x="279" y="2453"/>
                  <a:pt x="211" y="2557"/>
                </a:cubicBezTo>
                <a:cubicBezTo>
                  <a:pt x="143" y="2661"/>
                  <a:pt x="176" y="2732"/>
                  <a:pt x="220" y="2795"/>
                </a:cubicBezTo>
                <a:cubicBezTo>
                  <a:pt x="264" y="2858"/>
                  <a:pt x="385" y="2893"/>
                  <a:pt x="476" y="2936"/>
                </a:cubicBezTo>
                <a:cubicBezTo>
                  <a:pt x="567" y="2979"/>
                  <a:pt x="658" y="3011"/>
                  <a:pt x="767" y="3051"/>
                </a:cubicBezTo>
                <a:cubicBezTo>
                  <a:pt x="876" y="3091"/>
                  <a:pt x="1057" y="3131"/>
                  <a:pt x="1129" y="3174"/>
                </a:cubicBezTo>
                <a:cubicBezTo>
                  <a:pt x="1201" y="3217"/>
                  <a:pt x="1184" y="3279"/>
                  <a:pt x="1199" y="3307"/>
                </a:cubicBezTo>
              </a:path>
            </a:pathLst>
          </a:custGeom>
          <a:solidFill>
            <a:srgbClr val="FFFF99"/>
          </a:solidFill>
          <a:ln w="9525">
            <a:solidFill>
              <a:schemeClr val="folHlink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32774" name="Freeform 6"/>
          <p:cNvSpPr>
            <a:spLocks/>
          </p:cNvSpPr>
          <p:nvPr/>
        </p:nvSpPr>
        <p:spPr bwMode="auto">
          <a:xfrm>
            <a:off x="2830513" y="441325"/>
            <a:ext cx="3552825" cy="5146675"/>
          </a:xfrm>
          <a:custGeom>
            <a:avLst/>
            <a:gdLst>
              <a:gd name="T0" fmla="*/ 2147483647 w 2238"/>
              <a:gd name="T1" fmla="*/ 2147483647 h 3242"/>
              <a:gd name="T2" fmla="*/ 2147483647 w 2238"/>
              <a:gd name="T3" fmla="*/ 2147483647 h 3242"/>
              <a:gd name="T4" fmla="*/ 2147483647 w 2238"/>
              <a:gd name="T5" fmla="*/ 2147483647 h 3242"/>
              <a:gd name="T6" fmla="*/ 2147483647 w 2238"/>
              <a:gd name="T7" fmla="*/ 2147483647 h 3242"/>
              <a:gd name="T8" fmla="*/ 2147483647 w 2238"/>
              <a:gd name="T9" fmla="*/ 2147483647 h 3242"/>
              <a:gd name="T10" fmla="*/ 2147483647 w 2238"/>
              <a:gd name="T11" fmla="*/ 2147483647 h 3242"/>
              <a:gd name="T12" fmla="*/ 2147483647 w 2238"/>
              <a:gd name="T13" fmla="*/ 2147483647 h 3242"/>
              <a:gd name="T14" fmla="*/ 2147483647 w 2238"/>
              <a:gd name="T15" fmla="*/ 2147483647 h 3242"/>
              <a:gd name="T16" fmla="*/ 2147483647 w 2238"/>
              <a:gd name="T17" fmla="*/ 2147483647 h 3242"/>
              <a:gd name="T18" fmla="*/ 2147483647 w 2238"/>
              <a:gd name="T19" fmla="*/ 2147483647 h 3242"/>
              <a:gd name="T20" fmla="*/ 2147483647 w 2238"/>
              <a:gd name="T21" fmla="*/ 2147483647 h 3242"/>
              <a:gd name="T22" fmla="*/ 2147483647 w 2238"/>
              <a:gd name="T23" fmla="*/ 2147483647 h 3242"/>
              <a:gd name="T24" fmla="*/ 2147483647 w 2238"/>
              <a:gd name="T25" fmla="*/ 2147483647 h 3242"/>
              <a:gd name="T26" fmla="*/ 2147483647 w 2238"/>
              <a:gd name="T27" fmla="*/ 2147483647 h 3242"/>
              <a:gd name="T28" fmla="*/ 2147483647 w 2238"/>
              <a:gd name="T29" fmla="*/ 2147483647 h 3242"/>
              <a:gd name="T30" fmla="*/ 2147483647 w 2238"/>
              <a:gd name="T31" fmla="*/ 2147483647 h 3242"/>
              <a:gd name="T32" fmla="*/ 2147483647 w 2238"/>
              <a:gd name="T33" fmla="*/ 2147483647 h 3242"/>
              <a:gd name="T34" fmla="*/ 2147483647 w 2238"/>
              <a:gd name="T35" fmla="*/ 2147483647 h 3242"/>
              <a:gd name="T36" fmla="*/ 2147483647 w 2238"/>
              <a:gd name="T37" fmla="*/ 2147483647 h 3242"/>
              <a:gd name="T38" fmla="*/ 2147483647 w 2238"/>
              <a:gd name="T39" fmla="*/ 2147483647 h 3242"/>
              <a:gd name="T40" fmla="*/ 2147483647 w 2238"/>
              <a:gd name="T41" fmla="*/ 2147483647 h 3242"/>
              <a:gd name="T42" fmla="*/ 2147483647 w 2238"/>
              <a:gd name="T43" fmla="*/ 2147483647 h 3242"/>
              <a:gd name="T44" fmla="*/ 2147483647 w 2238"/>
              <a:gd name="T45" fmla="*/ 2147483647 h 3242"/>
              <a:gd name="T46" fmla="*/ 2147483647 w 2238"/>
              <a:gd name="T47" fmla="*/ 2147483647 h 3242"/>
              <a:gd name="T48" fmla="*/ 2147483647 w 2238"/>
              <a:gd name="T49" fmla="*/ 2147483647 h 3242"/>
              <a:gd name="T50" fmla="*/ 2147483647 w 2238"/>
              <a:gd name="T51" fmla="*/ 2147483647 h 3242"/>
              <a:gd name="T52" fmla="*/ 2147483647 w 2238"/>
              <a:gd name="T53" fmla="*/ 2147483647 h 3242"/>
              <a:gd name="T54" fmla="*/ 2147483647 w 2238"/>
              <a:gd name="T55" fmla="*/ 2147483647 h 3242"/>
              <a:gd name="T56" fmla="*/ 2147483647 w 2238"/>
              <a:gd name="T57" fmla="*/ 2147483647 h 3242"/>
              <a:gd name="T58" fmla="*/ 2147483647 w 2238"/>
              <a:gd name="T59" fmla="*/ 2147483647 h 3242"/>
              <a:gd name="T60" fmla="*/ 2147483647 w 2238"/>
              <a:gd name="T61" fmla="*/ 2147483647 h 3242"/>
              <a:gd name="T62" fmla="*/ 2147483647 w 2238"/>
              <a:gd name="T63" fmla="*/ 2147483647 h 3242"/>
              <a:gd name="T64" fmla="*/ 2147483647 w 2238"/>
              <a:gd name="T65" fmla="*/ 2147483647 h 3242"/>
              <a:gd name="T66" fmla="*/ 2147483647 w 2238"/>
              <a:gd name="T67" fmla="*/ 2147483647 h 324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238"/>
              <a:gd name="T103" fmla="*/ 0 h 3242"/>
              <a:gd name="T104" fmla="*/ 2238 w 2238"/>
              <a:gd name="T105" fmla="*/ 3242 h 324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238" h="3242">
                <a:moveTo>
                  <a:pt x="1393" y="3242"/>
                </a:moveTo>
                <a:cubicBezTo>
                  <a:pt x="1444" y="3236"/>
                  <a:pt x="1654" y="3239"/>
                  <a:pt x="1711" y="3207"/>
                </a:cubicBezTo>
                <a:cubicBezTo>
                  <a:pt x="1768" y="3175"/>
                  <a:pt x="1841" y="3111"/>
                  <a:pt x="1737" y="3048"/>
                </a:cubicBezTo>
                <a:cubicBezTo>
                  <a:pt x="1633" y="2985"/>
                  <a:pt x="1295" y="2884"/>
                  <a:pt x="1085" y="2827"/>
                </a:cubicBezTo>
                <a:cubicBezTo>
                  <a:pt x="875" y="2770"/>
                  <a:pt x="559" y="2776"/>
                  <a:pt x="476" y="2704"/>
                </a:cubicBezTo>
                <a:cubicBezTo>
                  <a:pt x="393" y="2632"/>
                  <a:pt x="495" y="2467"/>
                  <a:pt x="590" y="2395"/>
                </a:cubicBezTo>
                <a:cubicBezTo>
                  <a:pt x="685" y="2323"/>
                  <a:pt x="867" y="2287"/>
                  <a:pt x="1049" y="2272"/>
                </a:cubicBezTo>
                <a:cubicBezTo>
                  <a:pt x="1231" y="2257"/>
                  <a:pt x="1497" y="2331"/>
                  <a:pt x="1684" y="2307"/>
                </a:cubicBezTo>
                <a:cubicBezTo>
                  <a:pt x="1871" y="2283"/>
                  <a:pt x="2102" y="2259"/>
                  <a:pt x="2170" y="2130"/>
                </a:cubicBezTo>
                <a:cubicBezTo>
                  <a:pt x="2238" y="2001"/>
                  <a:pt x="2215" y="1679"/>
                  <a:pt x="2090" y="1531"/>
                </a:cubicBezTo>
                <a:cubicBezTo>
                  <a:pt x="1965" y="1383"/>
                  <a:pt x="1635" y="1305"/>
                  <a:pt x="1420" y="1239"/>
                </a:cubicBezTo>
                <a:cubicBezTo>
                  <a:pt x="1205" y="1173"/>
                  <a:pt x="967" y="1160"/>
                  <a:pt x="802" y="1134"/>
                </a:cubicBezTo>
                <a:cubicBezTo>
                  <a:pt x="637" y="1108"/>
                  <a:pt x="491" y="1138"/>
                  <a:pt x="432" y="1081"/>
                </a:cubicBezTo>
                <a:cubicBezTo>
                  <a:pt x="373" y="1024"/>
                  <a:pt x="380" y="894"/>
                  <a:pt x="449" y="790"/>
                </a:cubicBezTo>
                <a:cubicBezTo>
                  <a:pt x="518" y="686"/>
                  <a:pt x="689" y="575"/>
                  <a:pt x="846" y="454"/>
                </a:cubicBezTo>
                <a:cubicBezTo>
                  <a:pt x="1003" y="333"/>
                  <a:pt x="1373" y="132"/>
                  <a:pt x="1393" y="66"/>
                </a:cubicBezTo>
                <a:cubicBezTo>
                  <a:pt x="1413" y="0"/>
                  <a:pt x="1047" y="54"/>
                  <a:pt x="967" y="55"/>
                </a:cubicBezTo>
                <a:cubicBezTo>
                  <a:pt x="887" y="56"/>
                  <a:pt x="1006" y="8"/>
                  <a:pt x="914" y="73"/>
                </a:cubicBezTo>
                <a:cubicBezTo>
                  <a:pt x="822" y="138"/>
                  <a:pt x="561" y="302"/>
                  <a:pt x="414" y="445"/>
                </a:cubicBezTo>
                <a:cubicBezTo>
                  <a:pt x="267" y="588"/>
                  <a:pt x="70" y="785"/>
                  <a:pt x="35" y="931"/>
                </a:cubicBezTo>
                <a:cubicBezTo>
                  <a:pt x="0" y="1077"/>
                  <a:pt x="77" y="1250"/>
                  <a:pt x="202" y="1319"/>
                </a:cubicBezTo>
                <a:cubicBezTo>
                  <a:pt x="327" y="1388"/>
                  <a:pt x="617" y="1330"/>
                  <a:pt x="785" y="1345"/>
                </a:cubicBezTo>
                <a:cubicBezTo>
                  <a:pt x="953" y="1360"/>
                  <a:pt x="1048" y="1366"/>
                  <a:pt x="1208" y="1407"/>
                </a:cubicBezTo>
                <a:cubicBezTo>
                  <a:pt x="1368" y="1448"/>
                  <a:pt x="1631" y="1517"/>
                  <a:pt x="1746" y="1592"/>
                </a:cubicBezTo>
                <a:cubicBezTo>
                  <a:pt x="1861" y="1667"/>
                  <a:pt x="1902" y="1773"/>
                  <a:pt x="1896" y="1857"/>
                </a:cubicBezTo>
                <a:cubicBezTo>
                  <a:pt x="1890" y="1941"/>
                  <a:pt x="1868" y="2057"/>
                  <a:pt x="1711" y="2095"/>
                </a:cubicBezTo>
                <a:cubicBezTo>
                  <a:pt x="1554" y="2133"/>
                  <a:pt x="1184" y="2070"/>
                  <a:pt x="952" y="2086"/>
                </a:cubicBezTo>
                <a:cubicBezTo>
                  <a:pt x="720" y="2102"/>
                  <a:pt x="470" y="2101"/>
                  <a:pt x="317" y="2192"/>
                </a:cubicBezTo>
                <a:cubicBezTo>
                  <a:pt x="164" y="2283"/>
                  <a:pt x="56" y="2523"/>
                  <a:pt x="35" y="2633"/>
                </a:cubicBezTo>
                <a:cubicBezTo>
                  <a:pt x="14" y="2743"/>
                  <a:pt x="115" y="2797"/>
                  <a:pt x="193" y="2854"/>
                </a:cubicBezTo>
                <a:cubicBezTo>
                  <a:pt x="271" y="2911"/>
                  <a:pt x="401" y="2950"/>
                  <a:pt x="502" y="2977"/>
                </a:cubicBezTo>
                <a:cubicBezTo>
                  <a:pt x="603" y="3004"/>
                  <a:pt x="686" y="2992"/>
                  <a:pt x="802" y="3013"/>
                </a:cubicBezTo>
                <a:cubicBezTo>
                  <a:pt x="918" y="3034"/>
                  <a:pt x="1101" y="3063"/>
                  <a:pt x="1199" y="3101"/>
                </a:cubicBezTo>
                <a:cubicBezTo>
                  <a:pt x="1297" y="3139"/>
                  <a:pt x="1353" y="3213"/>
                  <a:pt x="1393" y="3242"/>
                </a:cubicBezTo>
              </a:path>
            </a:pathLst>
          </a:custGeom>
          <a:solidFill>
            <a:srgbClr val="FFFF99"/>
          </a:solidFill>
          <a:ln w="9525">
            <a:solidFill>
              <a:schemeClr val="folHlink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32775" name="Freeform 7"/>
          <p:cNvSpPr>
            <a:spLocks/>
          </p:cNvSpPr>
          <p:nvPr/>
        </p:nvSpPr>
        <p:spPr bwMode="auto">
          <a:xfrm>
            <a:off x="2789238" y="463550"/>
            <a:ext cx="3784600" cy="5124450"/>
          </a:xfrm>
          <a:custGeom>
            <a:avLst/>
            <a:gdLst>
              <a:gd name="T0" fmla="*/ 2147483647 w 2384"/>
              <a:gd name="T1" fmla="*/ 2147483647 h 3228"/>
              <a:gd name="T2" fmla="*/ 2147483647 w 2384"/>
              <a:gd name="T3" fmla="*/ 2147483647 h 3228"/>
              <a:gd name="T4" fmla="*/ 2147483647 w 2384"/>
              <a:gd name="T5" fmla="*/ 2147483647 h 3228"/>
              <a:gd name="T6" fmla="*/ 2147483647 w 2384"/>
              <a:gd name="T7" fmla="*/ 2147483647 h 3228"/>
              <a:gd name="T8" fmla="*/ 2147483647 w 2384"/>
              <a:gd name="T9" fmla="*/ 2147483647 h 3228"/>
              <a:gd name="T10" fmla="*/ 2147483647 w 2384"/>
              <a:gd name="T11" fmla="*/ 2147483647 h 3228"/>
              <a:gd name="T12" fmla="*/ 2147483647 w 2384"/>
              <a:gd name="T13" fmla="*/ 2147483647 h 3228"/>
              <a:gd name="T14" fmla="*/ 2147483647 w 2384"/>
              <a:gd name="T15" fmla="*/ 2147483647 h 3228"/>
              <a:gd name="T16" fmla="*/ 2147483647 w 2384"/>
              <a:gd name="T17" fmla="*/ 2147483647 h 3228"/>
              <a:gd name="T18" fmla="*/ 2147483647 w 2384"/>
              <a:gd name="T19" fmla="*/ 2147483647 h 3228"/>
              <a:gd name="T20" fmla="*/ 2147483647 w 2384"/>
              <a:gd name="T21" fmla="*/ 2147483647 h 3228"/>
              <a:gd name="T22" fmla="*/ 2147483647 w 2384"/>
              <a:gd name="T23" fmla="*/ 2147483647 h 3228"/>
              <a:gd name="T24" fmla="*/ 2147483647 w 2384"/>
              <a:gd name="T25" fmla="*/ 2147483647 h 3228"/>
              <a:gd name="T26" fmla="*/ 2147483647 w 2384"/>
              <a:gd name="T27" fmla="*/ 2147483647 h 3228"/>
              <a:gd name="T28" fmla="*/ 2147483647 w 2384"/>
              <a:gd name="T29" fmla="*/ 2147483647 h 3228"/>
              <a:gd name="T30" fmla="*/ 2147483647 w 2384"/>
              <a:gd name="T31" fmla="*/ 2147483647 h 3228"/>
              <a:gd name="T32" fmla="*/ 2147483647 w 2384"/>
              <a:gd name="T33" fmla="*/ 2147483647 h 3228"/>
              <a:gd name="T34" fmla="*/ 2147483647 w 2384"/>
              <a:gd name="T35" fmla="*/ 2147483647 h 3228"/>
              <a:gd name="T36" fmla="*/ 2147483647 w 2384"/>
              <a:gd name="T37" fmla="*/ 2147483647 h 3228"/>
              <a:gd name="T38" fmla="*/ 2147483647 w 2384"/>
              <a:gd name="T39" fmla="*/ 2147483647 h 3228"/>
              <a:gd name="T40" fmla="*/ 2147483647 w 2384"/>
              <a:gd name="T41" fmla="*/ 2147483647 h 3228"/>
              <a:gd name="T42" fmla="*/ 2147483647 w 2384"/>
              <a:gd name="T43" fmla="*/ 2147483647 h 3228"/>
              <a:gd name="T44" fmla="*/ 2147483647 w 2384"/>
              <a:gd name="T45" fmla="*/ 2147483647 h 3228"/>
              <a:gd name="T46" fmla="*/ 2147483647 w 2384"/>
              <a:gd name="T47" fmla="*/ 2147483647 h 3228"/>
              <a:gd name="T48" fmla="*/ 2147483647 w 2384"/>
              <a:gd name="T49" fmla="*/ 2147483647 h 3228"/>
              <a:gd name="T50" fmla="*/ 2147483647 w 2384"/>
              <a:gd name="T51" fmla="*/ 2147483647 h 3228"/>
              <a:gd name="T52" fmla="*/ 2147483647 w 2384"/>
              <a:gd name="T53" fmla="*/ 2147483647 h 3228"/>
              <a:gd name="T54" fmla="*/ 2147483647 w 2384"/>
              <a:gd name="T55" fmla="*/ 2147483647 h 3228"/>
              <a:gd name="T56" fmla="*/ 2147483647 w 2384"/>
              <a:gd name="T57" fmla="*/ 2147483647 h 3228"/>
              <a:gd name="T58" fmla="*/ 2147483647 w 2384"/>
              <a:gd name="T59" fmla="*/ 2147483647 h 3228"/>
              <a:gd name="T60" fmla="*/ 2147483647 w 2384"/>
              <a:gd name="T61" fmla="*/ 2147483647 h 3228"/>
              <a:gd name="T62" fmla="*/ 2147483647 w 2384"/>
              <a:gd name="T63" fmla="*/ 2147483647 h 3228"/>
              <a:gd name="T64" fmla="*/ 2147483647 w 2384"/>
              <a:gd name="T65" fmla="*/ 2147483647 h 3228"/>
              <a:gd name="T66" fmla="*/ 2147483647 w 2384"/>
              <a:gd name="T67" fmla="*/ 2147483647 h 3228"/>
              <a:gd name="T68" fmla="*/ 2147483647 w 2384"/>
              <a:gd name="T69" fmla="*/ 2147483647 h 3228"/>
              <a:gd name="T70" fmla="*/ 2147483647 w 2384"/>
              <a:gd name="T71" fmla="*/ 2147483647 h 3228"/>
              <a:gd name="T72" fmla="*/ 2147483647 w 2384"/>
              <a:gd name="T73" fmla="*/ 2147483647 h 322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384"/>
              <a:gd name="T112" fmla="*/ 0 h 3228"/>
              <a:gd name="T113" fmla="*/ 2384 w 2384"/>
              <a:gd name="T114" fmla="*/ 3228 h 3228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384" h="3228">
                <a:moveTo>
                  <a:pt x="1419" y="3228"/>
                </a:moveTo>
                <a:cubicBezTo>
                  <a:pt x="1470" y="3222"/>
                  <a:pt x="1680" y="3225"/>
                  <a:pt x="1737" y="3193"/>
                </a:cubicBezTo>
                <a:cubicBezTo>
                  <a:pt x="1794" y="3161"/>
                  <a:pt x="1828" y="3106"/>
                  <a:pt x="1763" y="3034"/>
                </a:cubicBezTo>
                <a:cubicBezTo>
                  <a:pt x="1698" y="2962"/>
                  <a:pt x="1564" y="2802"/>
                  <a:pt x="1349" y="2761"/>
                </a:cubicBezTo>
                <a:cubicBezTo>
                  <a:pt x="1134" y="2720"/>
                  <a:pt x="610" y="2842"/>
                  <a:pt x="475" y="2787"/>
                </a:cubicBezTo>
                <a:cubicBezTo>
                  <a:pt x="340" y="2732"/>
                  <a:pt x="443" y="2508"/>
                  <a:pt x="537" y="2434"/>
                </a:cubicBezTo>
                <a:cubicBezTo>
                  <a:pt x="631" y="2360"/>
                  <a:pt x="852" y="2333"/>
                  <a:pt x="1040" y="2346"/>
                </a:cubicBezTo>
                <a:cubicBezTo>
                  <a:pt x="1228" y="2359"/>
                  <a:pt x="1457" y="2524"/>
                  <a:pt x="1666" y="2514"/>
                </a:cubicBezTo>
                <a:cubicBezTo>
                  <a:pt x="1875" y="2504"/>
                  <a:pt x="2202" y="2431"/>
                  <a:pt x="2293" y="2284"/>
                </a:cubicBezTo>
                <a:cubicBezTo>
                  <a:pt x="2384" y="2137"/>
                  <a:pt x="2298" y="1784"/>
                  <a:pt x="2213" y="1631"/>
                </a:cubicBezTo>
                <a:cubicBezTo>
                  <a:pt x="2128" y="1478"/>
                  <a:pt x="1931" y="1429"/>
                  <a:pt x="1781" y="1367"/>
                </a:cubicBezTo>
                <a:cubicBezTo>
                  <a:pt x="1631" y="1305"/>
                  <a:pt x="1478" y="1274"/>
                  <a:pt x="1313" y="1261"/>
                </a:cubicBezTo>
                <a:cubicBezTo>
                  <a:pt x="1148" y="1248"/>
                  <a:pt x="938" y="1306"/>
                  <a:pt x="793" y="1287"/>
                </a:cubicBezTo>
                <a:cubicBezTo>
                  <a:pt x="648" y="1268"/>
                  <a:pt x="493" y="1231"/>
                  <a:pt x="440" y="1146"/>
                </a:cubicBezTo>
                <a:cubicBezTo>
                  <a:pt x="387" y="1061"/>
                  <a:pt x="403" y="880"/>
                  <a:pt x="475" y="776"/>
                </a:cubicBezTo>
                <a:cubicBezTo>
                  <a:pt x="547" y="672"/>
                  <a:pt x="747" y="591"/>
                  <a:pt x="872" y="520"/>
                </a:cubicBezTo>
                <a:cubicBezTo>
                  <a:pt x="997" y="449"/>
                  <a:pt x="1134" y="430"/>
                  <a:pt x="1225" y="352"/>
                </a:cubicBezTo>
                <a:cubicBezTo>
                  <a:pt x="1316" y="274"/>
                  <a:pt x="1458" y="104"/>
                  <a:pt x="1419" y="52"/>
                </a:cubicBezTo>
                <a:cubicBezTo>
                  <a:pt x="1380" y="0"/>
                  <a:pt x="1078" y="7"/>
                  <a:pt x="993" y="41"/>
                </a:cubicBezTo>
                <a:cubicBezTo>
                  <a:pt x="908" y="75"/>
                  <a:pt x="1002" y="180"/>
                  <a:pt x="908" y="255"/>
                </a:cubicBezTo>
                <a:cubicBezTo>
                  <a:pt x="814" y="330"/>
                  <a:pt x="561" y="402"/>
                  <a:pt x="431" y="493"/>
                </a:cubicBezTo>
                <a:cubicBezTo>
                  <a:pt x="301" y="584"/>
                  <a:pt x="197" y="696"/>
                  <a:pt x="131" y="802"/>
                </a:cubicBezTo>
                <a:cubicBezTo>
                  <a:pt x="65" y="908"/>
                  <a:pt x="25" y="1028"/>
                  <a:pt x="34" y="1128"/>
                </a:cubicBezTo>
                <a:cubicBezTo>
                  <a:pt x="43" y="1228"/>
                  <a:pt x="80" y="1326"/>
                  <a:pt x="184" y="1402"/>
                </a:cubicBezTo>
                <a:cubicBezTo>
                  <a:pt x="288" y="1478"/>
                  <a:pt x="488" y="1572"/>
                  <a:pt x="661" y="1587"/>
                </a:cubicBezTo>
                <a:cubicBezTo>
                  <a:pt x="834" y="1602"/>
                  <a:pt x="1040" y="1474"/>
                  <a:pt x="1225" y="1490"/>
                </a:cubicBezTo>
                <a:cubicBezTo>
                  <a:pt x="1410" y="1506"/>
                  <a:pt x="1656" y="1625"/>
                  <a:pt x="1772" y="1684"/>
                </a:cubicBezTo>
                <a:cubicBezTo>
                  <a:pt x="1888" y="1743"/>
                  <a:pt x="1907" y="1762"/>
                  <a:pt x="1922" y="1843"/>
                </a:cubicBezTo>
                <a:cubicBezTo>
                  <a:pt x="1937" y="1924"/>
                  <a:pt x="2064" y="2129"/>
                  <a:pt x="1860" y="2169"/>
                </a:cubicBezTo>
                <a:cubicBezTo>
                  <a:pt x="1656" y="2209"/>
                  <a:pt x="987" y="2049"/>
                  <a:pt x="696" y="2081"/>
                </a:cubicBezTo>
                <a:cubicBezTo>
                  <a:pt x="405" y="2113"/>
                  <a:pt x="226" y="2261"/>
                  <a:pt x="113" y="2364"/>
                </a:cubicBezTo>
                <a:cubicBezTo>
                  <a:pt x="0" y="2467"/>
                  <a:pt x="13" y="2596"/>
                  <a:pt x="16" y="2699"/>
                </a:cubicBezTo>
                <a:cubicBezTo>
                  <a:pt x="19" y="2802"/>
                  <a:pt x="55" y="2922"/>
                  <a:pt x="131" y="2981"/>
                </a:cubicBezTo>
                <a:cubicBezTo>
                  <a:pt x="207" y="3040"/>
                  <a:pt x="350" y="3039"/>
                  <a:pt x="475" y="3052"/>
                </a:cubicBezTo>
                <a:cubicBezTo>
                  <a:pt x="600" y="3065"/>
                  <a:pt x="756" y="3054"/>
                  <a:pt x="881" y="3060"/>
                </a:cubicBezTo>
                <a:cubicBezTo>
                  <a:pt x="1006" y="3066"/>
                  <a:pt x="1135" y="3059"/>
                  <a:pt x="1225" y="3087"/>
                </a:cubicBezTo>
                <a:cubicBezTo>
                  <a:pt x="1315" y="3115"/>
                  <a:pt x="1379" y="3199"/>
                  <a:pt x="1419" y="3228"/>
                </a:cubicBezTo>
              </a:path>
            </a:pathLst>
          </a:cu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reeform 2"/>
          <p:cNvSpPr>
            <a:spLocks/>
          </p:cNvSpPr>
          <p:nvPr/>
        </p:nvSpPr>
        <p:spPr bwMode="auto">
          <a:xfrm>
            <a:off x="3581400" y="457200"/>
            <a:ext cx="2197100" cy="4994275"/>
          </a:xfrm>
          <a:custGeom>
            <a:avLst/>
            <a:gdLst>
              <a:gd name="T0" fmla="*/ 2147483647 w 1384"/>
              <a:gd name="T1" fmla="*/ 2147483647 h 3146"/>
              <a:gd name="T2" fmla="*/ 2147483647 w 1384"/>
              <a:gd name="T3" fmla="*/ 2147483647 h 3146"/>
              <a:gd name="T4" fmla="*/ 2147483647 w 1384"/>
              <a:gd name="T5" fmla="*/ 2147483647 h 3146"/>
              <a:gd name="T6" fmla="*/ 2147483647 w 1384"/>
              <a:gd name="T7" fmla="*/ 2147483647 h 3146"/>
              <a:gd name="T8" fmla="*/ 2147483647 w 1384"/>
              <a:gd name="T9" fmla="*/ 2147483647 h 3146"/>
              <a:gd name="T10" fmla="*/ 2147483647 w 1384"/>
              <a:gd name="T11" fmla="*/ 2147483647 h 3146"/>
              <a:gd name="T12" fmla="*/ 2147483647 w 1384"/>
              <a:gd name="T13" fmla="*/ 2147483647 h 3146"/>
              <a:gd name="T14" fmla="*/ 2147483647 w 1384"/>
              <a:gd name="T15" fmla="*/ 2147483647 h 3146"/>
              <a:gd name="T16" fmla="*/ 2147483647 w 1384"/>
              <a:gd name="T17" fmla="*/ 2147483647 h 3146"/>
              <a:gd name="T18" fmla="*/ 2147483647 w 1384"/>
              <a:gd name="T19" fmla="*/ 2147483647 h 3146"/>
              <a:gd name="T20" fmla="*/ 2147483647 w 1384"/>
              <a:gd name="T21" fmla="*/ 2147483647 h 3146"/>
              <a:gd name="T22" fmla="*/ 2147483647 w 1384"/>
              <a:gd name="T23" fmla="*/ 2147483647 h 3146"/>
              <a:gd name="T24" fmla="*/ 2147483647 w 1384"/>
              <a:gd name="T25" fmla="*/ 2147483647 h 3146"/>
              <a:gd name="T26" fmla="*/ 2147483647 w 1384"/>
              <a:gd name="T27" fmla="*/ 2147483647 h 3146"/>
              <a:gd name="T28" fmla="*/ 2147483647 w 1384"/>
              <a:gd name="T29" fmla="*/ 2147483647 h 3146"/>
              <a:gd name="T30" fmla="*/ 2147483647 w 1384"/>
              <a:gd name="T31" fmla="*/ 2147483647 h 3146"/>
              <a:gd name="T32" fmla="*/ 2147483647 w 1384"/>
              <a:gd name="T33" fmla="*/ 2147483647 h 3146"/>
              <a:gd name="T34" fmla="*/ 2147483647 w 1384"/>
              <a:gd name="T35" fmla="*/ 2147483647 h 3146"/>
              <a:gd name="T36" fmla="*/ 2147483647 w 1384"/>
              <a:gd name="T37" fmla="*/ 2147483647 h 3146"/>
              <a:gd name="T38" fmla="*/ 2147483647 w 1384"/>
              <a:gd name="T39" fmla="*/ 2147483647 h 3146"/>
              <a:gd name="T40" fmla="*/ 2147483647 w 1384"/>
              <a:gd name="T41" fmla="*/ 2147483647 h 3146"/>
              <a:gd name="T42" fmla="*/ 2147483647 w 1384"/>
              <a:gd name="T43" fmla="*/ 2147483647 h 3146"/>
              <a:gd name="T44" fmla="*/ 2147483647 w 1384"/>
              <a:gd name="T45" fmla="*/ 2147483647 h 3146"/>
              <a:gd name="T46" fmla="*/ 2147483647 w 1384"/>
              <a:gd name="T47" fmla="*/ 2147483647 h 3146"/>
              <a:gd name="T48" fmla="*/ 2147483647 w 1384"/>
              <a:gd name="T49" fmla="*/ 2147483647 h 3146"/>
              <a:gd name="T50" fmla="*/ 2147483647 w 1384"/>
              <a:gd name="T51" fmla="*/ 2147483647 h 3146"/>
              <a:gd name="T52" fmla="*/ 2147483647 w 1384"/>
              <a:gd name="T53" fmla="*/ 2147483647 h 3146"/>
              <a:gd name="T54" fmla="*/ 2147483647 w 1384"/>
              <a:gd name="T55" fmla="*/ 2147483647 h 314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384"/>
              <a:gd name="T85" fmla="*/ 0 h 3146"/>
              <a:gd name="T86" fmla="*/ 1384 w 1384"/>
              <a:gd name="T87" fmla="*/ 3146 h 314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384" h="3146">
                <a:moveTo>
                  <a:pt x="887" y="3114"/>
                </a:moveTo>
                <a:cubicBezTo>
                  <a:pt x="949" y="3111"/>
                  <a:pt x="1243" y="3146"/>
                  <a:pt x="1249" y="3096"/>
                </a:cubicBezTo>
                <a:cubicBezTo>
                  <a:pt x="1255" y="3046"/>
                  <a:pt x="1023" y="2901"/>
                  <a:pt x="922" y="2814"/>
                </a:cubicBezTo>
                <a:cubicBezTo>
                  <a:pt x="821" y="2727"/>
                  <a:pt x="703" y="2658"/>
                  <a:pt x="640" y="2576"/>
                </a:cubicBezTo>
                <a:cubicBezTo>
                  <a:pt x="577" y="2494"/>
                  <a:pt x="533" y="2405"/>
                  <a:pt x="543" y="2320"/>
                </a:cubicBezTo>
                <a:cubicBezTo>
                  <a:pt x="553" y="2235"/>
                  <a:pt x="595" y="2158"/>
                  <a:pt x="702" y="2064"/>
                </a:cubicBezTo>
                <a:cubicBezTo>
                  <a:pt x="809" y="1970"/>
                  <a:pt x="1080" y="1841"/>
                  <a:pt x="1187" y="1755"/>
                </a:cubicBezTo>
                <a:cubicBezTo>
                  <a:pt x="1294" y="1669"/>
                  <a:pt x="1332" y="1628"/>
                  <a:pt x="1345" y="1546"/>
                </a:cubicBezTo>
                <a:cubicBezTo>
                  <a:pt x="1358" y="1464"/>
                  <a:pt x="1384" y="1382"/>
                  <a:pt x="1267" y="1261"/>
                </a:cubicBezTo>
                <a:cubicBezTo>
                  <a:pt x="1150" y="1140"/>
                  <a:pt x="784" y="939"/>
                  <a:pt x="640" y="820"/>
                </a:cubicBezTo>
                <a:cubicBezTo>
                  <a:pt x="496" y="701"/>
                  <a:pt x="425" y="630"/>
                  <a:pt x="402" y="546"/>
                </a:cubicBezTo>
                <a:cubicBezTo>
                  <a:pt x="379" y="462"/>
                  <a:pt x="422" y="401"/>
                  <a:pt x="499" y="317"/>
                </a:cubicBezTo>
                <a:cubicBezTo>
                  <a:pt x="576" y="233"/>
                  <a:pt x="866" y="90"/>
                  <a:pt x="865" y="45"/>
                </a:cubicBezTo>
                <a:cubicBezTo>
                  <a:pt x="864" y="0"/>
                  <a:pt x="565" y="42"/>
                  <a:pt x="494" y="45"/>
                </a:cubicBezTo>
                <a:cubicBezTo>
                  <a:pt x="423" y="48"/>
                  <a:pt x="513" y="9"/>
                  <a:pt x="441" y="63"/>
                </a:cubicBezTo>
                <a:cubicBezTo>
                  <a:pt x="369" y="117"/>
                  <a:pt x="127" y="270"/>
                  <a:pt x="64" y="369"/>
                </a:cubicBezTo>
                <a:cubicBezTo>
                  <a:pt x="1" y="468"/>
                  <a:pt x="0" y="561"/>
                  <a:pt x="64" y="657"/>
                </a:cubicBezTo>
                <a:cubicBezTo>
                  <a:pt x="128" y="753"/>
                  <a:pt x="344" y="873"/>
                  <a:pt x="448" y="945"/>
                </a:cubicBezTo>
                <a:cubicBezTo>
                  <a:pt x="552" y="1017"/>
                  <a:pt x="616" y="1033"/>
                  <a:pt x="688" y="1089"/>
                </a:cubicBezTo>
                <a:cubicBezTo>
                  <a:pt x="760" y="1145"/>
                  <a:pt x="840" y="1201"/>
                  <a:pt x="880" y="1281"/>
                </a:cubicBezTo>
                <a:cubicBezTo>
                  <a:pt x="920" y="1361"/>
                  <a:pt x="968" y="1477"/>
                  <a:pt x="928" y="1569"/>
                </a:cubicBezTo>
                <a:cubicBezTo>
                  <a:pt x="888" y="1661"/>
                  <a:pt x="744" y="1755"/>
                  <a:pt x="640" y="1835"/>
                </a:cubicBezTo>
                <a:cubicBezTo>
                  <a:pt x="536" y="1915"/>
                  <a:pt x="384" y="1981"/>
                  <a:pt x="304" y="2049"/>
                </a:cubicBezTo>
                <a:cubicBezTo>
                  <a:pt x="224" y="2117"/>
                  <a:pt x="176" y="2161"/>
                  <a:pt x="160" y="2241"/>
                </a:cubicBezTo>
                <a:cubicBezTo>
                  <a:pt x="144" y="2321"/>
                  <a:pt x="144" y="2433"/>
                  <a:pt x="208" y="2529"/>
                </a:cubicBezTo>
                <a:cubicBezTo>
                  <a:pt x="272" y="2625"/>
                  <a:pt x="448" y="2737"/>
                  <a:pt x="544" y="2817"/>
                </a:cubicBezTo>
                <a:cubicBezTo>
                  <a:pt x="640" y="2897"/>
                  <a:pt x="728" y="2961"/>
                  <a:pt x="784" y="3009"/>
                </a:cubicBezTo>
                <a:cubicBezTo>
                  <a:pt x="840" y="3057"/>
                  <a:pt x="860" y="3081"/>
                  <a:pt x="880" y="3105"/>
                </a:cubicBezTo>
              </a:path>
            </a:pathLst>
          </a:custGeom>
          <a:solidFill>
            <a:srgbClr val="FFFF99"/>
          </a:solidFill>
          <a:ln w="9525">
            <a:solidFill>
              <a:schemeClr val="folHlink"/>
            </a:solidFill>
            <a:prstDash val="lgDash"/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33795" name="Freeform 3"/>
          <p:cNvSpPr>
            <a:spLocks/>
          </p:cNvSpPr>
          <p:nvPr/>
        </p:nvSpPr>
        <p:spPr bwMode="auto">
          <a:xfrm>
            <a:off x="3467100" y="436563"/>
            <a:ext cx="2387600" cy="5040312"/>
          </a:xfrm>
          <a:custGeom>
            <a:avLst/>
            <a:gdLst>
              <a:gd name="T0" fmla="*/ 2147483647 w 1504"/>
              <a:gd name="T1" fmla="*/ 2147483647 h 3175"/>
              <a:gd name="T2" fmla="*/ 2147483647 w 1504"/>
              <a:gd name="T3" fmla="*/ 2147483647 h 3175"/>
              <a:gd name="T4" fmla="*/ 2147483647 w 1504"/>
              <a:gd name="T5" fmla="*/ 2147483647 h 3175"/>
              <a:gd name="T6" fmla="*/ 2147483647 w 1504"/>
              <a:gd name="T7" fmla="*/ 2147483647 h 3175"/>
              <a:gd name="T8" fmla="*/ 2147483647 w 1504"/>
              <a:gd name="T9" fmla="*/ 2147483647 h 3175"/>
              <a:gd name="T10" fmla="*/ 2147483647 w 1504"/>
              <a:gd name="T11" fmla="*/ 2147483647 h 3175"/>
              <a:gd name="T12" fmla="*/ 2147483647 w 1504"/>
              <a:gd name="T13" fmla="*/ 2147483647 h 3175"/>
              <a:gd name="T14" fmla="*/ 2147483647 w 1504"/>
              <a:gd name="T15" fmla="*/ 2147483647 h 3175"/>
              <a:gd name="T16" fmla="*/ 2147483647 w 1504"/>
              <a:gd name="T17" fmla="*/ 2147483647 h 3175"/>
              <a:gd name="T18" fmla="*/ 2147483647 w 1504"/>
              <a:gd name="T19" fmla="*/ 2147483647 h 3175"/>
              <a:gd name="T20" fmla="*/ 2147483647 w 1504"/>
              <a:gd name="T21" fmla="*/ 2147483647 h 3175"/>
              <a:gd name="T22" fmla="*/ 2147483647 w 1504"/>
              <a:gd name="T23" fmla="*/ 2147483647 h 3175"/>
              <a:gd name="T24" fmla="*/ 2147483647 w 1504"/>
              <a:gd name="T25" fmla="*/ 2147483647 h 3175"/>
              <a:gd name="T26" fmla="*/ 2147483647 w 1504"/>
              <a:gd name="T27" fmla="*/ 2147483647 h 3175"/>
              <a:gd name="T28" fmla="*/ 2147483647 w 1504"/>
              <a:gd name="T29" fmla="*/ 2147483647 h 3175"/>
              <a:gd name="T30" fmla="*/ 2147483647 w 1504"/>
              <a:gd name="T31" fmla="*/ 2147483647 h 3175"/>
              <a:gd name="T32" fmla="*/ 2147483647 w 1504"/>
              <a:gd name="T33" fmla="*/ 2147483647 h 3175"/>
              <a:gd name="T34" fmla="*/ 2147483647 w 1504"/>
              <a:gd name="T35" fmla="*/ 2147483647 h 3175"/>
              <a:gd name="T36" fmla="*/ 2147483647 w 1504"/>
              <a:gd name="T37" fmla="*/ 2147483647 h 3175"/>
              <a:gd name="T38" fmla="*/ 2147483647 w 1504"/>
              <a:gd name="T39" fmla="*/ 2147483647 h 3175"/>
              <a:gd name="T40" fmla="*/ 2147483647 w 1504"/>
              <a:gd name="T41" fmla="*/ 2147483647 h 3175"/>
              <a:gd name="T42" fmla="*/ 2147483647 w 1504"/>
              <a:gd name="T43" fmla="*/ 2147483647 h 3175"/>
              <a:gd name="T44" fmla="*/ 2147483647 w 1504"/>
              <a:gd name="T45" fmla="*/ 2147483647 h 3175"/>
              <a:gd name="T46" fmla="*/ 2147483647 w 1504"/>
              <a:gd name="T47" fmla="*/ 2147483647 h 3175"/>
              <a:gd name="T48" fmla="*/ 2147483647 w 1504"/>
              <a:gd name="T49" fmla="*/ 2147483647 h 3175"/>
              <a:gd name="T50" fmla="*/ 2147483647 w 1504"/>
              <a:gd name="T51" fmla="*/ 2147483647 h 3175"/>
              <a:gd name="T52" fmla="*/ 2147483647 w 1504"/>
              <a:gd name="T53" fmla="*/ 2147483647 h 3175"/>
              <a:gd name="T54" fmla="*/ 2147483647 w 1504"/>
              <a:gd name="T55" fmla="*/ 2147483647 h 3175"/>
              <a:gd name="T56" fmla="*/ 2147483647 w 1504"/>
              <a:gd name="T57" fmla="*/ 2147483647 h 3175"/>
              <a:gd name="T58" fmla="*/ 2147483647 w 1504"/>
              <a:gd name="T59" fmla="*/ 2147483647 h 317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504"/>
              <a:gd name="T91" fmla="*/ 0 h 3175"/>
              <a:gd name="T92" fmla="*/ 1504 w 1504"/>
              <a:gd name="T93" fmla="*/ 3175 h 3175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504" h="3175">
                <a:moveTo>
                  <a:pt x="922" y="3175"/>
                </a:moveTo>
                <a:cubicBezTo>
                  <a:pt x="988" y="3166"/>
                  <a:pt x="1309" y="3159"/>
                  <a:pt x="1321" y="3109"/>
                </a:cubicBezTo>
                <a:cubicBezTo>
                  <a:pt x="1333" y="3059"/>
                  <a:pt x="1095" y="2951"/>
                  <a:pt x="992" y="2875"/>
                </a:cubicBezTo>
                <a:cubicBezTo>
                  <a:pt x="889" y="2799"/>
                  <a:pt x="767" y="2736"/>
                  <a:pt x="701" y="2654"/>
                </a:cubicBezTo>
                <a:cubicBezTo>
                  <a:pt x="635" y="2572"/>
                  <a:pt x="577" y="2468"/>
                  <a:pt x="595" y="2381"/>
                </a:cubicBezTo>
                <a:cubicBezTo>
                  <a:pt x="613" y="2294"/>
                  <a:pt x="694" y="2215"/>
                  <a:pt x="807" y="2133"/>
                </a:cubicBezTo>
                <a:cubicBezTo>
                  <a:pt x="920" y="2051"/>
                  <a:pt x="1162" y="1973"/>
                  <a:pt x="1275" y="1886"/>
                </a:cubicBezTo>
                <a:cubicBezTo>
                  <a:pt x="1388" y="1799"/>
                  <a:pt x="1468" y="1714"/>
                  <a:pt x="1486" y="1613"/>
                </a:cubicBezTo>
                <a:cubicBezTo>
                  <a:pt x="1504" y="1512"/>
                  <a:pt x="1459" y="1369"/>
                  <a:pt x="1381" y="1278"/>
                </a:cubicBezTo>
                <a:cubicBezTo>
                  <a:pt x="1303" y="1187"/>
                  <a:pt x="1141" y="1134"/>
                  <a:pt x="1019" y="1066"/>
                </a:cubicBezTo>
                <a:cubicBezTo>
                  <a:pt x="897" y="998"/>
                  <a:pt x="746" y="941"/>
                  <a:pt x="648" y="872"/>
                </a:cubicBezTo>
                <a:cubicBezTo>
                  <a:pt x="550" y="803"/>
                  <a:pt x="450" y="729"/>
                  <a:pt x="428" y="651"/>
                </a:cubicBezTo>
                <a:cubicBezTo>
                  <a:pt x="406" y="573"/>
                  <a:pt x="431" y="503"/>
                  <a:pt x="516" y="404"/>
                </a:cubicBezTo>
                <a:cubicBezTo>
                  <a:pt x="601" y="305"/>
                  <a:pt x="929" y="116"/>
                  <a:pt x="937" y="58"/>
                </a:cubicBezTo>
                <a:cubicBezTo>
                  <a:pt x="945" y="0"/>
                  <a:pt x="637" y="55"/>
                  <a:pt x="566" y="58"/>
                </a:cubicBezTo>
                <a:cubicBezTo>
                  <a:pt x="495" y="61"/>
                  <a:pt x="596" y="7"/>
                  <a:pt x="513" y="76"/>
                </a:cubicBezTo>
                <a:cubicBezTo>
                  <a:pt x="430" y="145"/>
                  <a:pt x="132" y="353"/>
                  <a:pt x="66" y="475"/>
                </a:cubicBezTo>
                <a:cubicBezTo>
                  <a:pt x="0" y="597"/>
                  <a:pt x="51" y="717"/>
                  <a:pt x="119" y="810"/>
                </a:cubicBezTo>
                <a:cubicBezTo>
                  <a:pt x="187" y="903"/>
                  <a:pt x="360" y="969"/>
                  <a:pt x="472" y="1031"/>
                </a:cubicBezTo>
                <a:cubicBezTo>
                  <a:pt x="584" y="1093"/>
                  <a:pt x="699" y="1130"/>
                  <a:pt x="789" y="1181"/>
                </a:cubicBezTo>
                <a:cubicBezTo>
                  <a:pt x="879" y="1232"/>
                  <a:pt x="959" y="1291"/>
                  <a:pt x="1010" y="1339"/>
                </a:cubicBezTo>
                <a:cubicBezTo>
                  <a:pt x="1061" y="1387"/>
                  <a:pt x="1092" y="1413"/>
                  <a:pt x="1098" y="1472"/>
                </a:cubicBezTo>
                <a:cubicBezTo>
                  <a:pt x="1104" y="1531"/>
                  <a:pt x="1117" y="1617"/>
                  <a:pt x="1045" y="1692"/>
                </a:cubicBezTo>
                <a:cubicBezTo>
                  <a:pt x="973" y="1767"/>
                  <a:pt x="782" y="1850"/>
                  <a:pt x="666" y="1922"/>
                </a:cubicBezTo>
                <a:cubicBezTo>
                  <a:pt x="550" y="1994"/>
                  <a:pt x="427" y="2055"/>
                  <a:pt x="348" y="2125"/>
                </a:cubicBezTo>
                <a:cubicBezTo>
                  <a:pt x="269" y="2195"/>
                  <a:pt x="205" y="2260"/>
                  <a:pt x="189" y="2345"/>
                </a:cubicBezTo>
                <a:cubicBezTo>
                  <a:pt x="173" y="2430"/>
                  <a:pt x="191" y="2545"/>
                  <a:pt x="251" y="2636"/>
                </a:cubicBezTo>
                <a:cubicBezTo>
                  <a:pt x="311" y="2727"/>
                  <a:pt x="457" y="2820"/>
                  <a:pt x="551" y="2892"/>
                </a:cubicBezTo>
                <a:cubicBezTo>
                  <a:pt x="645" y="2964"/>
                  <a:pt x="762" y="3031"/>
                  <a:pt x="816" y="3069"/>
                </a:cubicBezTo>
                <a:cubicBezTo>
                  <a:pt x="870" y="3107"/>
                  <a:pt x="865" y="3111"/>
                  <a:pt x="878" y="3122"/>
                </a:cubicBezTo>
              </a:path>
            </a:pathLst>
          </a:custGeom>
          <a:solidFill>
            <a:srgbClr val="FFFF99"/>
          </a:solidFill>
          <a:ln w="9525">
            <a:solidFill>
              <a:schemeClr val="folHlink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33796" name="Freeform 4"/>
          <p:cNvSpPr>
            <a:spLocks/>
          </p:cNvSpPr>
          <p:nvPr/>
        </p:nvSpPr>
        <p:spPr bwMode="auto">
          <a:xfrm>
            <a:off x="3362325" y="428625"/>
            <a:ext cx="2641600" cy="5048250"/>
          </a:xfrm>
          <a:custGeom>
            <a:avLst/>
            <a:gdLst>
              <a:gd name="T0" fmla="*/ 2147483647 w 1664"/>
              <a:gd name="T1" fmla="*/ 2147483647 h 3180"/>
              <a:gd name="T2" fmla="*/ 2147483647 w 1664"/>
              <a:gd name="T3" fmla="*/ 2147483647 h 3180"/>
              <a:gd name="T4" fmla="*/ 2147483647 w 1664"/>
              <a:gd name="T5" fmla="*/ 2147483647 h 3180"/>
              <a:gd name="T6" fmla="*/ 2147483647 w 1664"/>
              <a:gd name="T7" fmla="*/ 2147483647 h 3180"/>
              <a:gd name="T8" fmla="*/ 2147483647 w 1664"/>
              <a:gd name="T9" fmla="*/ 2147483647 h 3180"/>
              <a:gd name="T10" fmla="*/ 2147483647 w 1664"/>
              <a:gd name="T11" fmla="*/ 2147483647 h 3180"/>
              <a:gd name="T12" fmla="*/ 2147483647 w 1664"/>
              <a:gd name="T13" fmla="*/ 2147483647 h 3180"/>
              <a:gd name="T14" fmla="*/ 2147483647 w 1664"/>
              <a:gd name="T15" fmla="*/ 2147483647 h 3180"/>
              <a:gd name="T16" fmla="*/ 2147483647 w 1664"/>
              <a:gd name="T17" fmla="*/ 2147483647 h 3180"/>
              <a:gd name="T18" fmla="*/ 2147483647 w 1664"/>
              <a:gd name="T19" fmla="*/ 2147483647 h 3180"/>
              <a:gd name="T20" fmla="*/ 2147483647 w 1664"/>
              <a:gd name="T21" fmla="*/ 2147483647 h 3180"/>
              <a:gd name="T22" fmla="*/ 2147483647 w 1664"/>
              <a:gd name="T23" fmla="*/ 2147483647 h 3180"/>
              <a:gd name="T24" fmla="*/ 2147483647 w 1664"/>
              <a:gd name="T25" fmla="*/ 2147483647 h 3180"/>
              <a:gd name="T26" fmla="*/ 2147483647 w 1664"/>
              <a:gd name="T27" fmla="*/ 2147483647 h 3180"/>
              <a:gd name="T28" fmla="*/ 2147483647 w 1664"/>
              <a:gd name="T29" fmla="*/ 2147483647 h 3180"/>
              <a:gd name="T30" fmla="*/ 2147483647 w 1664"/>
              <a:gd name="T31" fmla="*/ 2147483647 h 3180"/>
              <a:gd name="T32" fmla="*/ 2147483647 w 1664"/>
              <a:gd name="T33" fmla="*/ 2147483647 h 3180"/>
              <a:gd name="T34" fmla="*/ 2147483647 w 1664"/>
              <a:gd name="T35" fmla="*/ 2147483647 h 3180"/>
              <a:gd name="T36" fmla="*/ 2147483647 w 1664"/>
              <a:gd name="T37" fmla="*/ 2147483647 h 3180"/>
              <a:gd name="T38" fmla="*/ 2147483647 w 1664"/>
              <a:gd name="T39" fmla="*/ 2147483647 h 3180"/>
              <a:gd name="T40" fmla="*/ 2147483647 w 1664"/>
              <a:gd name="T41" fmla="*/ 2147483647 h 3180"/>
              <a:gd name="T42" fmla="*/ 2147483647 w 1664"/>
              <a:gd name="T43" fmla="*/ 2147483647 h 3180"/>
              <a:gd name="T44" fmla="*/ 2147483647 w 1664"/>
              <a:gd name="T45" fmla="*/ 2147483647 h 3180"/>
              <a:gd name="T46" fmla="*/ 2147483647 w 1664"/>
              <a:gd name="T47" fmla="*/ 2147483647 h 3180"/>
              <a:gd name="T48" fmla="*/ 2147483647 w 1664"/>
              <a:gd name="T49" fmla="*/ 2147483647 h 3180"/>
              <a:gd name="T50" fmla="*/ 2147483647 w 1664"/>
              <a:gd name="T51" fmla="*/ 2147483647 h 3180"/>
              <a:gd name="T52" fmla="*/ 2147483647 w 1664"/>
              <a:gd name="T53" fmla="*/ 2147483647 h 3180"/>
              <a:gd name="T54" fmla="*/ 2147483647 w 1664"/>
              <a:gd name="T55" fmla="*/ 2147483647 h 3180"/>
              <a:gd name="T56" fmla="*/ 2147483647 w 1664"/>
              <a:gd name="T57" fmla="*/ 2147483647 h 3180"/>
              <a:gd name="T58" fmla="*/ 2147483647 w 1664"/>
              <a:gd name="T59" fmla="*/ 2147483647 h 318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664"/>
              <a:gd name="T91" fmla="*/ 0 h 3180"/>
              <a:gd name="T92" fmla="*/ 1664 w 1664"/>
              <a:gd name="T93" fmla="*/ 3180 h 3180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664" h="3180">
                <a:moveTo>
                  <a:pt x="988" y="3180"/>
                </a:moveTo>
                <a:cubicBezTo>
                  <a:pt x="1054" y="3171"/>
                  <a:pt x="1375" y="3164"/>
                  <a:pt x="1387" y="3114"/>
                </a:cubicBezTo>
                <a:cubicBezTo>
                  <a:pt x="1399" y="3064"/>
                  <a:pt x="1180" y="2947"/>
                  <a:pt x="1058" y="2880"/>
                </a:cubicBezTo>
                <a:cubicBezTo>
                  <a:pt x="936" y="2813"/>
                  <a:pt x="743" y="2781"/>
                  <a:pt x="652" y="2712"/>
                </a:cubicBezTo>
                <a:cubicBezTo>
                  <a:pt x="561" y="2643"/>
                  <a:pt x="486" y="2552"/>
                  <a:pt x="511" y="2465"/>
                </a:cubicBezTo>
                <a:cubicBezTo>
                  <a:pt x="536" y="2378"/>
                  <a:pt x="658" y="2264"/>
                  <a:pt x="802" y="2191"/>
                </a:cubicBezTo>
                <a:cubicBezTo>
                  <a:pt x="946" y="2118"/>
                  <a:pt x="1236" y="2105"/>
                  <a:pt x="1376" y="2024"/>
                </a:cubicBezTo>
                <a:cubicBezTo>
                  <a:pt x="1516" y="1943"/>
                  <a:pt x="1618" y="1822"/>
                  <a:pt x="1641" y="1706"/>
                </a:cubicBezTo>
                <a:cubicBezTo>
                  <a:pt x="1664" y="1590"/>
                  <a:pt x="1607" y="1437"/>
                  <a:pt x="1517" y="1327"/>
                </a:cubicBezTo>
                <a:cubicBezTo>
                  <a:pt x="1427" y="1217"/>
                  <a:pt x="1250" y="1114"/>
                  <a:pt x="1102" y="1045"/>
                </a:cubicBezTo>
                <a:cubicBezTo>
                  <a:pt x="954" y="976"/>
                  <a:pt x="739" y="966"/>
                  <a:pt x="626" y="912"/>
                </a:cubicBezTo>
                <a:cubicBezTo>
                  <a:pt x="513" y="858"/>
                  <a:pt x="430" y="802"/>
                  <a:pt x="423" y="718"/>
                </a:cubicBezTo>
                <a:cubicBezTo>
                  <a:pt x="416" y="634"/>
                  <a:pt x="485" y="518"/>
                  <a:pt x="582" y="409"/>
                </a:cubicBezTo>
                <a:cubicBezTo>
                  <a:pt x="679" y="300"/>
                  <a:pt x="995" y="121"/>
                  <a:pt x="1003" y="63"/>
                </a:cubicBezTo>
                <a:cubicBezTo>
                  <a:pt x="1011" y="5"/>
                  <a:pt x="703" y="60"/>
                  <a:pt x="632" y="63"/>
                </a:cubicBezTo>
                <a:cubicBezTo>
                  <a:pt x="561" y="66"/>
                  <a:pt x="671" y="0"/>
                  <a:pt x="579" y="81"/>
                </a:cubicBezTo>
                <a:cubicBezTo>
                  <a:pt x="487" y="162"/>
                  <a:pt x="158" y="400"/>
                  <a:pt x="79" y="550"/>
                </a:cubicBezTo>
                <a:cubicBezTo>
                  <a:pt x="0" y="700"/>
                  <a:pt x="36" y="883"/>
                  <a:pt x="105" y="983"/>
                </a:cubicBezTo>
                <a:cubicBezTo>
                  <a:pt x="174" y="1083"/>
                  <a:pt x="368" y="1115"/>
                  <a:pt x="494" y="1150"/>
                </a:cubicBezTo>
                <a:cubicBezTo>
                  <a:pt x="620" y="1185"/>
                  <a:pt x="758" y="1163"/>
                  <a:pt x="864" y="1195"/>
                </a:cubicBezTo>
                <a:cubicBezTo>
                  <a:pt x="970" y="1227"/>
                  <a:pt x="1058" y="1290"/>
                  <a:pt x="1129" y="1344"/>
                </a:cubicBezTo>
                <a:cubicBezTo>
                  <a:pt x="1200" y="1398"/>
                  <a:pt x="1275" y="1439"/>
                  <a:pt x="1288" y="1521"/>
                </a:cubicBezTo>
                <a:cubicBezTo>
                  <a:pt x="1301" y="1603"/>
                  <a:pt x="1314" y="1755"/>
                  <a:pt x="1208" y="1839"/>
                </a:cubicBezTo>
                <a:cubicBezTo>
                  <a:pt x="1102" y="1923"/>
                  <a:pt x="802" y="1970"/>
                  <a:pt x="652" y="2024"/>
                </a:cubicBezTo>
                <a:cubicBezTo>
                  <a:pt x="502" y="2078"/>
                  <a:pt x="393" y="2089"/>
                  <a:pt x="308" y="2165"/>
                </a:cubicBezTo>
                <a:cubicBezTo>
                  <a:pt x="223" y="2241"/>
                  <a:pt x="157" y="2379"/>
                  <a:pt x="141" y="2483"/>
                </a:cubicBezTo>
                <a:cubicBezTo>
                  <a:pt x="125" y="2587"/>
                  <a:pt x="141" y="2718"/>
                  <a:pt x="211" y="2791"/>
                </a:cubicBezTo>
                <a:cubicBezTo>
                  <a:pt x="281" y="2864"/>
                  <a:pt x="452" y="2877"/>
                  <a:pt x="564" y="2924"/>
                </a:cubicBezTo>
                <a:cubicBezTo>
                  <a:pt x="676" y="2971"/>
                  <a:pt x="819" y="3040"/>
                  <a:pt x="882" y="3074"/>
                </a:cubicBezTo>
                <a:cubicBezTo>
                  <a:pt x="945" y="3108"/>
                  <a:pt x="931" y="3116"/>
                  <a:pt x="944" y="3127"/>
                </a:cubicBezTo>
              </a:path>
            </a:pathLst>
          </a:custGeom>
          <a:solidFill>
            <a:srgbClr val="FFFF99"/>
          </a:solidFill>
          <a:ln w="9525">
            <a:solidFill>
              <a:schemeClr val="folHlink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33797" name="Freeform 5"/>
          <p:cNvSpPr>
            <a:spLocks/>
          </p:cNvSpPr>
          <p:nvPr/>
        </p:nvSpPr>
        <p:spPr bwMode="auto">
          <a:xfrm>
            <a:off x="2886075" y="381000"/>
            <a:ext cx="3354388" cy="5249863"/>
          </a:xfrm>
          <a:custGeom>
            <a:avLst/>
            <a:gdLst>
              <a:gd name="T0" fmla="*/ 2147483647 w 2113"/>
              <a:gd name="T1" fmla="*/ 2147483647 h 3307"/>
              <a:gd name="T2" fmla="*/ 2147483647 w 2113"/>
              <a:gd name="T3" fmla="*/ 2147483647 h 3307"/>
              <a:gd name="T4" fmla="*/ 2147483647 w 2113"/>
              <a:gd name="T5" fmla="*/ 2147483647 h 3307"/>
              <a:gd name="T6" fmla="*/ 2147483647 w 2113"/>
              <a:gd name="T7" fmla="*/ 2147483647 h 3307"/>
              <a:gd name="T8" fmla="*/ 2147483647 w 2113"/>
              <a:gd name="T9" fmla="*/ 2147483647 h 3307"/>
              <a:gd name="T10" fmla="*/ 2147483647 w 2113"/>
              <a:gd name="T11" fmla="*/ 2147483647 h 3307"/>
              <a:gd name="T12" fmla="*/ 2147483647 w 2113"/>
              <a:gd name="T13" fmla="*/ 2147483647 h 3307"/>
              <a:gd name="T14" fmla="*/ 2147483647 w 2113"/>
              <a:gd name="T15" fmla="*/ 2147483647 h 3307"/>
              <a:gd name="T16" fmla="*/ 2147483647 w 2113"/>
              <a:gd name="T17" fmla="*/ 2147483647 h 3307"/>
              <a:gd name="T18" fmla="*/ 2147483647 w 2113"/>
              <a:gd name="T19" fmla="*/ 2147483647 h 3307"/>
              <a:gd name="T20" fmla="*/ 2147483647 w 2113"/>
              <a:gd name="T21" fmla="*/ 2147483647 h 3307"/>
              <a:gd name="T22" fmla="*/ 2147483647 w 2113"/>
              <a:gd name="T23" fmla="*/ 2147483647 h 3307"/>
              <a:gd name="T24" fmla="*/ 2147483647 w 2113"/>
              <a:gd name="T25" fmla="*/ 2147483647 h 3307"/>
              <a:gd name="T26" fmla="*/ 2147483647 w 2113"/>
              <a:gd name="T27" fmla="*/ 2147483647 h 3307"/>
              <a:gd name="T28" fmla="*/ 2147483647 w 2113"/>
              <a:gd name="T29" fmla="*/ 2147483647 h 3307"/>
              <a:gd name="T30" fmla="*/ 2147483647 w 2113"/>
              <a:gd name="T31" fmla="*/ 2147483647 h 3307"/>
              <a:gd name="T32" fmla="*/ 2147483647 w 2113"/>
              <a:gd name="T33" fmla="*/ 2147483647 h 3307"/>
              <a:gd name="T34" fmla="*/ 2147483647 w 2113"/>
              <a:gd name="T35" fmla="*/ 2147483647 h 3307"/>
              <a:gd name="T36" fmla="*/ 2147483647 w 2113"/>
              <a:gd name="T37" fmla="*/ 2147483647 h 3307"/>
              <a:gd name="T38" fmla="*/ 2147483647 w 2113"/>
              <a:gd name="T39" fmla="*/ 2147483647 h 3307"/>
              <a:gd name="T40" fmla="*/ 2147483647 w 2113"/>
              <a:gd name="T41" fmla="*/ 2147483647 h 3307"/>
              <a:gd name="T42" fmla="*/ 2147483647 w 2113"/>
              <a:gd name="T43" fmla="*/ 2147483647 h 3307"/>
              <a:gd name="T44" fmla="*/ 2147483647 w 2113"/>
              <a:gd name="T45" fmla="*/ 2147483647 h 3307"/>
              <a:gd name="T46" fmla="*/ 2147483647 w 2113"/>
              <a:gd name="T47" fmla="*/ 2147483647 h 3307"/>
              <a:gd name="T48" fmla="*/ 2147483647 w 2113"/>
              <a:gd name="T49" fmla="*/ 2147483647 h 3307"/>
              <a:gd name="T50" fmla="*/ 2147483647 w 2113"/>
              <a:gd name="T51" fmla="*/ 2147483647 h 3307"/>
              <a:gd name="T52" fmla="*/ 2147483647 w 2113"/>
              <a:gd name="T53" fmla="*/ 2147483647 h 3307"/>
              <a:gd name="T54" fmla="*/ 2147483647 w 2113"/>
              <a:gd name="T55" fmla="*/ 2147483647 h 3307"/>
              <a:gd name="T56" fmla="*/ 2147483647 w 2113"/>
              <a:gd name="T57" fmla="*/ 2147483647 h 3307"/>
              <a:gd name="T58" fmla="*/ 2147483647 w 2113"/>
              <a:gd name="T59" fmla="*/ 2147483647 h 3307"/>
              <a:gd name="T60" fmla="*/ 2147483647 w 2113"/>
              <a:gd name="T61" fmla="*/ 2147483647 h 330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2113"/>
              <a:gd name="T94" fmla="*/ 0 h 3307"/>
              <a:gd name="T95" fmla="*/ 2113 w 2113"/>
              <a:gd name="T96" fmla="*/ 3307 h 3307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2113" h="3307">
                <a:moveTo>
                  <a:pt x="1208" y="3307"/>
                </a:moveTo>
                <a:cubicBezTo>
                  <a:pt x="1286" y="3298"/>
                  <a:pt x="1619" y="3282"/>
                  <a:pt x="1676" y="3245"/>
                </a:cubicBezTo>
                <a:cubicBezTo>
                  <a:pt x="1733" y="3208"/>
                  <a:pt x="1680" y="3154"/>
                  <a:pt x="1552" y="3086"/>
                </a:cubicBezTo>
                <a:cubicBezTo>
                  <a:pt x="1424" y="3018"/>
                  <a:pt x="1067" y="2915"/>
                  <a:pt x="908" y="2839"/>
                </a:cubicBezTo>
                <a:cubicBezTo>
                  <a:pt x="749" y="2763"/>
                  <a:pt x="582" y="2715"/>
                  <a:pt x="600" y="2627"/>
                </a:cubicBezTo>
                <a:cubicBezTo>
                  <a:pt x="618" y="2539"/>
                  <a:pt x="833" y="2379"/>
                  <a:pt x="1014" y="2310"/>
                </a:cubicBezTo>
                <a:cubicBezTo>
                  <a:pt x="1195" y="2241"/>
                  <a:pt x="1508" y="2259"/>
                  <a:pt x="1685" y="2213"/>
                </a:cubicBezTo>
                <a:cubicBezTo>
                  <a:pt x="1862" y="2167"/>
                  <a:pt x="2033" y="2155"/>
                  <a:pt x="2073" y="2036"/>
                </a:cubicBezTo>
                <a:cubicBezTo>
                  <a:pt x="2113" y="1917"/>
                  <a:pt x="2033" y="1638"/>
                  <a:pt x="1923" y="1498"/>
                </a:cubicBezTo>
                <a:cubicBezTo>
                  <a:pt x="1813" y="1358"/>
                  <a:pt x="1598" y="1268"/>
                  <a:pt x="1411" y="1198"/>
                </a:cubicBezTo>
                <a:cubicBezTo>
                  <a:pt x="1224" y="1128"/>
                  <a:pt x="959" y="1118"/>
                  <a:pt x="802" y="1075"/>
                </a:cubicBezTo>
                <a:cubicBezTo>
                  <a:pt x="645" y="1032"/>
                  <a:pt x="507" y="1004"/>
                  <a:pt x="467" y="942"/>
                </a:cubicBezTo>
                <a:cubicBezTo>
                  <a:pt x="427" y="880"/>
                  <a:pt x="499" y="777"/>
                  <a:pt x="564" y="704"/>
                </a:cubicBezTo>
                <a:cubicBezTo>
                  <a:pt x="629" y="631"/>
                  <a:pt x="723" y="601"/>
                  <a:pt x="855" y="501"/>
                </a:cubicBezTo>
                <a:cubicBezTo>
                  <a:pt x="987" y="401"/>
                  <a:pt x="1345" y="172"/>
                  <a:pt x="1358" y="104"/>
                </a:cubicBezTo>
                <a:cubicBezTo>
                  <a:pt x="1371" y="36"/>
                  <a:pt x="1012" y="92"/>
                  <a:pt x="932" y="93"/>
                </a:cubicBezTo>
                <a:cubicBezTo>
                  <a:pt x="852" y="94"/>
                  <a:pt x="1017" y="0"/>
                  <a:pt x="879" y="111"/>
                </a:cubicBezTo>
                <a:cubicBezTo>
                  <a:pt x="741" y="222"/>
                  <a:pt x="210" y="585"/>
                  <a:pt x="105" y="757"/>
                </a:cubicBezTo>
                <a:cubicBezTo>
                  <a:pt x="0" y="929"/>
                  <a:pt x="135" y="1054"/>
                  <a:pt x="247" y="1145"/>
                </a:cubicBezTo>
                <a:cubicBezTo>
                  <a:pt x="359" y="1236"/>
                  <a:pt x="614" y="1272"/>
                  <a:pt x="776" y="1304"/>
                </a:cubicBezTo>
                <a:cubicBezTo>
                  <a:pt x="938" y="1336"/>
                  <a:pt x="1102" y="1314"/>
                  <a:pt x="1217" y="1339"/>
                </a:cubicBezTo>
                <a:cubicBezTo>
                  <a:pt x="1332" y="1364"/>
                  <a:pt x="1382" y="1391"/>
                  <a:pt x="1464" y="1454"/>
                </a:cubicBezTo>
                <a:cubicBezTo>
                  <a:pt x="1546" y="1517"/>
                  <a:pt x="1684" y="1631"/>
                  <a:pt x="1711" y="1719"/>
                </a:cubicBezTo>
                <a:cubicBezTo>
                  <a:pt x="1738" y="1807"/>
                  <a:pt x="1804" y="1908"/>
                  <a:pt x="1623" y="1983"/>
                </a:cubicBezTo>
                <a:cubicBezTo>
                  <a:pt x="1442" y="2058"/>
                  <a:pt x="861" y="2072"/>
                  <a:pt x="626" y="2168"/>
                </a:cubicBezTo>
                <a:cubicBezTo>
                  <a:pt x="391" y="2264"/>
                  <a:pt x="279" y="2453"/>
                  <a:pt x="211" y="2557"/>
                </a:cubicBezTo>
                <a:cubicBezTo>
                  <a:pt x="143" y="2661"/>
                  <a:pt x="176" y="2732"/>
                  <a:pt x="220" y="2795"/>
                </a:cubicBezTo>
                <a:cubicBezTo>
                  <a:pt x="264" y="2858"/>
                  <a:pt x="385" y="2893"/>
                  <a:pt x="476" y="2936"/>
                </a:cubicBezTo>
                <a:cubicBezTo>
                  <a:pt x="567" y="2979"/>
                  <a:pt x="658" y="3011"/>
                  <a:pt x="767" y="3051"/>
                </a:cubicBezTo>
                <a:cubicBezTo>
                  <a:pt x="876" y="3091"/>
                  <a:pt x="1057" y="3131"/>
                  <a:pt x="1129" y="3174"/>
                </a:cubicBezTo>
                <a:cubicBezTo>
                  <a:pt x="1201" y="3217"/>
                  <a:pt x="1184" y="3279"/>
                  <a:pt x="1199" y="3307"/>
                </a:cubicBezTo>
              </a:path>
            </a:pathLst>
          </a:custGeom>
          <a:solidFill>
            <a:srgbClr val="FFFF99"/>
          </a:solidFill>
          <a:ln w="9525">
            <a:solidFill>
              <a:schemeClr val="folHlink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33798" name="Freeform 6"/>
          <p:cNvSpPr>
            <a:spLocks/>
          </p:cNvSpPr>
          <p:nvPr/>
        </p:nvSpPr>
        <p:spPr bwMode="auto">
          <a:xfrm>
            <a:off x="2830513" y="441325"/>
            <a:ext cx="3552825" cy="5146675"/>
          </a:xfrm>
          <a:custGeom>
            <a:avLst/>
            <a:gdLst>
              <a:gd name="T0" fmla="*/ 2147483647 w 2238"/>
              <a:gd name="T1" fmla="*/ 2147483647 h 3242"/>
              <a:gd name="T2" fmla="*/ 2147483647 w 2238"/>
              <a:gd name="T3" fmla="*/ 2147483647 h 3242"/>
              <a:gd name="T4" fmla="*/ 2147483647 w 2238"/>
              <a:gd name="T5" fmla="*/ 2147483647 h 3242"/>
              <a:gd name="T6" fmla="*/ 2147483647 w 2238"/>
              <a:gd name="T7" fmla="*/ 2147483647 h 3242"/>
              <a:gd name="T8" fmla="*/ 2147483647 w 2238"/>
              <a:gd name="T9" fmla="*/ 2147483647 h 3242"/>
              <a:gd name="T10" fmla="*/ 2147483647 w 2238"/>
              <a:gd name="T11" fmla="*/ 2147483647 h 3242"/>
              <a:gd name="T12" fmla="*/ 2147483647 w 2238"/>
              <a:gd name="T13" fmla="*/ 2147483647 h 3242"/>
              <a:gd name="T14" fmla="*/ 2147483647 w 2238"/>
              <a:gd name="T15" fmla="*/ 2147483647 h 3242"/>
              <a:gd name="T16" fmla="*/ 2147483647 w 2238"/>
              <a:gd name="T17" fmla="*/ 2147483647 h 3242"/>
              <a:gd name="T18" fmla="*/ 2147483647 w 2238"/>
              <a:gd name="T19" fmla="*/ 2147483647 h 3242"/>
              <a:gd name="T20" fmla="*/ 2147483647 w 2238"/>
              <a:gd name="T21" fmla="*/ 2147483647 h 3242"/>
              <a:gd name="T22" fmla="*/ 2147483647 w 2238"/>
              <a:gd name="T23" fmla="*/ 2147483647 h 3242"/>
              <a:gd name="T24" fmla="*/ 2147483647 w 2238"/>
              <a:gd name="T25" fmla="*/ 2147483647 h 3242"/>
              <a:gd name="T26" fmla="*/ 2147483647 w 2238"/>
              <a:gd name="T27" fmla="*/ 2147483647 h 3242"/>
              <a:gd name="T28" fmla="*/ 2147483647 w 2238"/>
              <a:gd name="T29" fmla="*/ 2147483647 h 3242"/>
              <a:gd name="T30" fmla="*/ 2147483647 w 2238"/>
              <a:gd name="T31" fmla="*/ 2147483647 h 3242"/>
              <a:gd name="T32" fmla="*/ 2147483647 w 2238"/>
              <a:gd name="T33" fmla="*/ 2147483647 h 3242"/>
              <a:gd name="T34" fmla="*/ 2147483647 w 2238"/>
              <a:gd name="T35" fmla="*/ 2147483647 h 3242"/>
              <a:gd name="T36" fmla="*/ 2147483647 w 2238"/>
              <a:gd name="T37" fmla="*/ 2147483647 h 3242"/>
              <a:gd name="T38" fmla="*/ 2147483647 w 2238"/>
              <a:gd name="T39" fmla="*/ 2147483647 h 3242"/>
              <a:gd name="T40" fmla="*/ 2147483647 w 2238"/>
              <a:gd name="T41" fmla="*/ 2147483647 h 3242"/>
              <a:gd name="T42" fmla="*/ 2147483647 w 2238"/>
              <a:gd name="T43" fmla="*/ 2147483647 h 3242"/>
              <a:gd name="T44" fmla="*/ 2147483647 w 2238"/>
              <a:gd name="T45" fmla="*/ 2147483647 h 3242"/>
              <a:gd name="T46" fmla="*/ 2147483647 w 2238"/>
              <a:gd name="T47" fmla="*/ 2147483647 h 3242"/>
              <a:gd name="T48" fmla="*/ 2147483647 w 2238"/>
              <a:gd name="T49" fmla="*/ 2147483647 h 3242"/>
              <a:gd name="T50" fmla="*/ 2147483647 w 2238"/>
              <a:gd name="T51" fmla="*/ 2147483647 h 3242"/>
              <a:gd name="T52" fmla="*/ 2147483647 w 2238"/>
              <a:gd name="T53" fmla="*/ 2147483647 h 3242"/>
              <a:gd name="T54" fmla="*/ 2147483647 w 2238"/>
              <a:gd name="T55" fmla="*/ 2147483647 h 3242"/>
              <a:gd name="T56" fmla="*/ 2147483647 w 2238"/>
              <a:gd name="T57" fmla="*/ 2147483647 h 3242"/>
              <a:gd name="T58" fmla="*/ 2147483647 w 2238"/>
              <a:gd name="T59" fmla="*/ 2147483647 h 3242"/>
              <a:gd name="T60" fmla="*/ 2147483647 w 2238"/>
              <a:gd name="T61" fmla="*/ 2147483647 h 3242"/>
              <a:gd name="T62" fmla="*/ 2147483647 w 2238"/>
              <a:gd name="T63" fmla="*/ 2147483647 h 3242"/>
              <a:gd name="T64" fmla="*/ 2147483647 w 2238"/>
              <a:gd name="T65" fmla="*/ 2147483647 h 3242"/>
              <a:gd name="T66" fmla="*/ 2147483647 w 2238"/>
              <a:gd name="T67" fmla="*/ 2147483647 h 324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238"/>
              <a:gd name="T103" fmla="*/ 0 h 3242"/>
              <a:gd name="T104" fmla="*/ 2238 w 2238"/>
              <a:gd name="T105" fmla="*/ 3242 h 324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238" h="3242">
                <a:moveTo>
                  <a:pt x="1393" y="3242"/>
                </a:moveTo>
                <a:cubicBezTo>
                  <a:pt x="1444" y="3236"/>
                  <a:pt x="1654" y="3239"/>
                  <a:pt x="1711" y="3207"/>
                </a:cubicBezTo>
                <a:cubicBezTo>
                  <a:pt x="1768" y="3175"/>
                  <a:pt x="1841" y="3111"/>
                  <a:pt x="1737" y="3048"/>
                </a:cubicBezTo>
                <a:cubicBezTo>
                  <a:pt x="1633" y="2985"/>
                  <a:pt x="1295" y="2884"/>
                  <a:pt x="1085" y="2827"/>
                </a:cubicBezTo>
                <a:cubicBezTo>
                  <a:pt x="875" y="2770"/>
                  <a:pt x="559" y="2776"/>
                  <a:pt x="476" y="2704"/>
                </a:cubicBezTo>
                <a:cubicBezTo>
                  <a:pt x="393" y="2632"/>
                  <a:pt x="495" y="2467"/>
                  <a:pt x="590" y="2395"/>
                </a:cubicBezTo>
                <a:cubicBezTo>
                  <a:pt x="685" y="2323"/>
                  <a:pt x="867" y="2287"/>
                  <a:pt x="1049" y="2272"/>
                </a:cubicBezTo>
                <a:cubicBezTo>
                  <a:pt x="1231" y="2257"/>
                  <a:pt x="1497" y="2331"/>
                  <a:pt x="1684" y="2307"/>
                </a:cubicBezTo>
                <a:cubicBezTo>
                  <a:pt x="1871" y="2283"/>
                  <a:pt x="2102" y="2259"/>
                  <a:pt x="2170" y="2130"/>
                </a:cubicBezTo>
                <a:cubicBezTo>
                  <a:pt x="2238" y="2001"/>
                  <a:pt x="2215" y="1679"/>
                  <a:pt x="2090" y="1531"/>
                </a:cubicBezTo>
                <a:cubicBezTo>
                  <a:pt x="1965" y="1383"/>
                  <a:pt x="1635" y="1305"/>
                  <a:pt x="1420" y="1239"/>
                </a:cubicBezTo>
                <a:cubicBezTo>
                  <a:pt x="1205" y="1173"/>
                  <a:pt x="967" y="1160"/>
                  <a:pt x="802" y="1134"/>
                </a:cubicBezTo>
                <a:cubicBezTo>
                  <a:pt x="637" y="1108"/>
                  <a:pt x="491" y="1138"/>
                  <a:pt x="432" y="1081"/>
                </a:cubicBezTo>
                <a:cubicBezTo>
                  <a:pt x="373" y="1024"/>
                  <a:pt x="380" y="894"/>
                  <a:pt x="449" y="790"/>
                </a:cubicBezTo>
                <a:cubicBezTo>
                  <a:pt x="518" y="686"/>
                  <a:pt x="689" y="575"/>
                  <a:pt x="846" y="454"/>
                </a:cubicBezTo>
                <a:cubicBezTo>
                  <a:pt x="1003" y="333"/>
                  <a:pt x="1373" y="132"/>
                  <a:pt x="1393" y="66"/>
                </a:cubicBezTo>
                <a:cubicBezTo>
                  <a:pt x="1413" y="0"/>
                  <a:pt x="1047" y="54"/>
                  <a:pt x="967" y="55"/>
                </a:cubicBezTo>
                <a:cubicBezTo>
                  <a:pt x="887" y="56"/>
                  <a:pt x="1006" y="8"/>
                  <a:pt x="914" y="73"/>
                </a:cubicBezTo>
                <a:cubicBezTo>
                  <a:pt x="822" y="138"/>
                  <a:pt x="561" y="302"/>
                  <a:pt x="414" y="445"/>
                </a:cubicBezTo>
                <a:cubicBezTo>
                  <a:pt x="267" y="588"/>
                  <a:pt x="70" y="785"/>
                  <a:pt x="35" y="931"/>
                </a:cubicBezTo>
                <a:cubicBezTo>
                  <a:pt x="0" y="1077"/>
                  <a:pt x="77" y="1250"/>
                  <a:pt x="202" y="1319"/>
                </a:cubicBezTo>
                <a:cubicBezTo>
                  <a:pt x="327" y="1388"/>
                  <a:pt x="617" y="1330"/>
                  <a:pt x="785" y="1345"/>
                </a:cubicBezTo>
                <a:cubicBezTo>
                  <a:pt x="953" y="1360"/>
                  <a:pt x="1048" y="1366"/>
                  <a:pt x="1208" y="1407"/>
                </a:cubicBezTo>
                <a:cubicBezTo>
                  <a:pt x="1368" y="1448"/>
                  <a:pt x="1631" y="1517"/>
                  <a:pt x="1746" y="1592"/>
                </a:cubicBezTo>
                <a:cubicBezTo>
                  <a:pt x="1861" y="1667"/>
                  <a:pt x="1902" y="1773"/>
                  <a:pt x="1896" y="1857"/>
                </a:cubicBezTo>
                <a:cubicBezTo>
                  <a:pt x="1890" y="1941"/>
                  <a:pt x="1868" y="2057"/>
                  <a:pt x="1711" y="2095"/>
                </a:cubicBezTo>
                <a:cubicBezTo>
                  <a:pt x="1554" y="2133"/>
                  <a:pt x="1184" y="2070"/>
                  <a:pt x="952" y="2086"/>
                </a:cubicBezTo>
                <a:cubicBezTo>
                  <a:pt x="720" y="2102"/>
                  <a:pt x="470" y="2101"/>
                  <a:pt x="317" y="2192"/>
                </a:cubicBezTo>
                <a:cubicBezTo>
                  <a:pt x="164" y="2283"/>
                  <a:pt x="56" y="2523"/>
                  <a:pt x="35" y="2633"/>
                </a:cubicBezTo>
                <a:cubicBezTo>
                  <a:pt x="14" y="2743"/>
                  <a:pt x="115" y="2797"/>
                  <a:pt x="193" y="2854"/>
                </a:cubicBezTo>
                <a:cubicBezTo>
                  <a:pt x="271" y="2911"/>
                  <a:pt x="401" y="2950"/>
                  <a:pt x="502" y="2977"/>
                </a:cubicBezTo>
                <a:cubicBezTo>
                  <a:pt x="603" y="3004"/>
                  <a:pt x="686" y="2992"/>
                  <a:pt x="802" y="3013"/>
                </a:cubicBezTo>
                <a:cubicBezTo>
                  <a:pt x="918" y="3034"/>
                  <a:pt x="1101" y="3063"/>
                  <a:pt x="1199" y="3101"/>
                </a:cubicBezTo>
                <a:cubicBezTo>
                  <a:pt x="1297" y="3139"/>
                  <a:pt x="1353" y="3213"/>
                  <a:pt x="1393" y="3242"/>
                </a:cubicBezTo>
              </a:path>
            </a:pathLst>
          </a:custGeom>
          <a:solidFill>
            <a:srgbClr val="FFFF99"/>
          </a:solidFill>
          <a:ln w="9525">
            <a:solidFill>
              <a:schemeClr val="folHlink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33799" name="Freeform 7"/>
          <p:cNvSpPr>
            <a:spLocks/>
          </p:cNvSpPr>
          <p:nvPr/>
        </p:nvSpPr>
        <p:spPr bwMode="auto">
          <a:xfrm>
            <a:off x="2789238" y="463550"/>
            <a:ext cx="3784600" cy="5124450"/>
          </a:xfrm>
          <a:custGeom>
            <a:avLst/>
            <a:gdLst>
              <a:gd name="T0" fmla="*/ 2147483647 w 2384"/>
              <a:gd name="T1" fmla="*/ 2147483647 h 3228"/>
              <a:gd name="T2" fmla="*/ 2147483647 w 2384"/>
              <a:gd name="T3" fmla="*/ 2147483647 h 3228"/>
              <a:gd name="T4" fmla="*/ 2147483647 w 2384"/>
              <a:gd name="T5" fmla="*/ 2147483647 h 3228"/>
              <a:gd name="T6" fmla="*/ 2147483647 w 2384"/>
              <a:gd name="T7" fmla="*/ 2147483647 h 3228"/>
              <a:gd name="T8" fmla="*/ 2147483647 w 2384"/>
              <a:gd name="T9" fmla="*/ 2147483647 h 3228"/>
              <a:gd name="T10" fmla="*/ 2147483647 w 2384"/>
              <a:gd name="T11" fmla="*/ 2147483647 h 3228"/>
              <a:gd name="T12" fmla="*/ 2147483647 w 2384"/>
              <a:gd name="T13" fmla="*/ 2147483647 h 3228"/>
              <a:gd name="T14" fmla="*/ 2147483647 w 2384"/>
              <a:gd name="T15" fmla="*/ 2147483647 h 3228"/>
              <a:gd name="T16" fmla="*/ 2147483647 w 2384"/>
              <a:gd name="T17" fmla="*/ 2147483647 h 3228"/>
              <a:gd name="T18" fmla="*/ 2147483647 w 2384"/>
              <a:gd name="T19" fmla="*/ 2147483647 h 3228"/>
              <a:gd name="T20" fmla="*/ 2147483647 w 2384"/>
              <a:gd name="T21" fmla="*/ 2147483647 h 3228"/>
              <a:gd name="T22" fmla="*/ 2147483647 w 2384"/>
              <a:gd name="T23" fmla="*/ 2147483647 h 3228"/>
              <a:gd name="T24" fmla="*/ 2147483647 w 2384"/>
              <a:gd name="T25" fmla="*/ 2147483647 h 3228"/>
              <a:gd name="T26" fmla="*/ 2147483647 w 2384"/>
              <a:gd name="T27" fmla="*/ 2147483647 h 3228"/>
              <a:gd name="T28" fmla="*/ 2147483647 w 2384"/>
              <a:gd name="T29" fmla="*/ 2147483647 h 3228"/>
              <a:gd name="T30" fmla="*/ 2147483647 w 2384"/>
              <a:gd name="T31" fmla="*/ 2147483647 h 3228"/>
              <a:gd name="T32" fmla="*/ 2147483647 w 2384"/>
              <a:gd name="T33" fmla="*/ 2147483647 h 3228"/>
              <a:gd name="T34" fmla="*/ 2147483647 w 2384"/>
              <a:gd name="T35" fmla="*/ 2147483647 h 3228"/>
              <a:gd name="T36" fmla="*/ 2147483647 w 2384"/>
              <a:gd name="T37" fmla="*/ 2147483647 h 3228"/>
              <a:gd name="T38" fmla="*/ 2147483647 w 2384"/>
              <a:gd name="T39" fmla="*/ 2147483647 h 3228"/>
              <a:gd name="T40" fmla="*/ 2147483647 w 2384"/>
              <a:gd name="T41" fmla="*/ 2147483647 h 3228"/>
              <a:gd name="T42" fmla="*/ 2147483647 w 2384"/>
              <a:gd name="T43" fmla="*/ 2147483647 h 3228"/>
              <a:gd name="T44" fmla="*/ 2147483647 w 2384"/>
              <a:gd name="T45" fmla="*/ 2147483647 h 3228"/>
              <a:gd name="T46" fmla="*/ 2147483647 w 2384"/>
              <a:gd name="T47" fmla="*/ 2147483647 h 3228"/>
              <a:gd name="T48" fmla="*/ 2147483647 w 2384"/>
              <a:gd name="T49" fmla="*/ 2147483647 h 3228"/>
              <a:gd name="T50" fmla="*/ 2147483647 w 2384"/>
              <a:gd name="T51" fmla="*/ 2147483647 h 3228"/>
              <a:gd name="T52" fmla="*/ 2147483647 w 2384"/>
              <a:gd name="T53" fmla="*/ 2147483647 h 3228"/>
              <a:gd name="T54" fmla="*/ 2147483647 w 2384"/>
              <a:gd name="T55" fmla="*/ 2147483647 h 3228"/>
              <a:gd name="T56" fmla="*/ 2147483647 w 2384"/>
              <a:gd name="T57" fmla="*/ 2147483647 h 3228"/>
              <a:gd name="T58" fmla="*/ 2147483647 w 2384"/>
              <a:gd name="T59" fmla="*/ 2147483647 h 3228"/>
              <a:gd name="T60" fmla="*/ 2147483647 w 2384"/>
              <a:gd name="T61" fmla="*/ 2147483647 h 3228"/>
              <a:gd name="T62" fmla="*/ 2147483647 w 2384"/>
              <a:gd name="T63" fmla="*/ 2147483647 h 3228"/>
              <a:gd name="T64" fmla="*/ 2147483647 w 2384"/>
              <a:gd name="T65" fmla="*/ 2147483647 h 3228"/>
              <a:gd name="T66" fmla="*/ 2147483647 w 2384"/>
              <a:gd name="T67" fmla="*/ 2147483647 h 3228"/>
              <a:gd name="T68" fmla="*/ 2147483647 w 2384"/>
              <a:gd name="T69" fmla="*/ 2147483647 h 3228"/>
              <a:gd name="T70" fmla="*/ 2147483647 w 2384"/>
              <a:gd name="T71" fmla="*/ 2147483647 h 3228"/>
              <a:gd name="T72" fmla="*/ 2147483647 w 2384"/>
              <a:gd name="T73" fmla="*/ 2147483647 h 322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384"/>
              <a:gd name="T112" fmla="*/ 0 h 3228"/>
              <a:gd name="T113" fmla="*/ 2384 w 2384"/>
              <a:gd name="T114" fmla="*/ 3228 h 3228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384" h="3228">
                <a:moveTo>
                  <a:pt x="1419" y="3228"/>
                </a:moveTo>
                <a:cubicBezTo>
                  <a:pt x="1470" y="3222"/>
                  <a:pt x="1680" y="3225"/>
                  <a:pt x="1737" y="3193"/>
                </a:cubicBezTo>
                <a:cubicBezTo>
                  <a:pt x="1794" y="3161"/>
                  <a:pt x="1828" y="3106"/>
                  <a:pt x="1763" y="3034"/>
                </a:cubicBezTo>
                <a:cubicBezTo>
                  <a:pt x="1698" y="2962"/>
                  <a:pt x="1564" y="2802"/>
                  <a:pt x="1349" y="2761"/>
                </a:cubicBezTo>
                <a:cubicBezTo>
                  <a:pt x="1134" y="2720"/>
                  <a:pt x="610" y="2842"/>
                  <a:pt x="475" y="2787"/>
                </a:cubicBezTo>
                <a:cubicBezTo>
                  <a:pt x="340" y="2732"/>
                  <a:pt x="443" y="2508"/>
                  <a:pt x="537" y="2434"/>
                </a:cubicBezTo>
                <a:cubicBezTo>
                  <a:pt x="631" y="2360"/>
                  <a:pt x="852" y="2333"/>
                  <a:pt x="1040" y="2346"/>
                </a:cubicBezTo>
                <a:cubicBezTo>
                  <a:pt x="1228" y="2359"/>
                  <a:pt x="1457" y="2524"/>
                  <a:pt x="1666" y="2514"/>
                </a:cubicBezTo>
                <a:cubicBezTo>
                  <a:pt x="1875" y="2504"/>
                  <a:pt x="2202" y="2431"/>
                  <a:pt x="2293" y="2284"/>
                </a:cubicBezTo>
                <a:cubicBezTo>
                  <a:pt x="2384" y="2137"/>
                  <a:pt x="2298" y="1784"/>
                  <a:pt x="2213" y="1631"/>
                </a:cubicBezTo>
                <a:cubicBezTo>
                  <a:pt x="2128" y="1478"/>
                  <a:pt x="1931" y="1429"/>
                  <a:pt x="1781" y="1367"/>
                </a:cubicBezTo>
                <a:cubicBezTo>
                  <a:pt x="1631" y="1305"/>
                  <a:pt x="1478" y="1274"/>
                  <a:pt x="1313" y="1261"/>
                </a:cubicBezTo>
                <a:cubicBezTo>
                  <a:pt x="1148" y="1248"/>
                  <a:pt x="938" y="1306"/>
                  <a:pt x="793" y="1287"/>
                </a:cubicBezTo>
                <a:cubicBezTo>
                  <a:pt x="648" y="1268"/>
                  <a:pt x="493" y="1231"/>
                  <a:pt x="440" y="1146"/>
                </a:cubicBezTo>
                <a:cubicBezTo>
                  <a:pt x="387" y="1061"/>
                  <a:pt x="403" y="880"/>
                  <a:pt x="475" y="776"/>
                </a:cubicBezTo>
                <a:cubicBezTo>
                  <a:pt x="547" y="672"/>
                  <a:pt x="747" y="591"/>
                  <a:pt x="872" y="520"/>
                </a:cubicBezTo>
                <a:cubicBezTo>
                  <a:pt x="997" y="449"/>
                  <a:pt x="1134" y="430"/>
                  <a:pt x="1225" y="352"/>
                </a:cubicBezTo>
                <a:cubicBezTo>
                  <a:pt x="1316" y="274"/>
                  <a:pt x="1458" y="104"/>
                  <a:pt x="1419" y="52"/>
                </a:cubicBezTo>
                <a:cubicBezTo>
                  <a:pt x="1380" y="0"/>
                  <a:pt x="1078" y="7"/>
                  <a:pt x="993" y="41"/>
                </a:cubicBezTo>
                <a:cubicBezTo>
                  <a:pt x="908" y="75"/>
                  <a:pt x="1002" y="180"/>
                  <a:pt x="908" y="255"/>
                </a:cubicBezTo>
                <a:cubicBezTo>
                  <a:pt x="814" y="330"/>
                  <a:pt x="561" y="402"/>
                  <a:pt x="431" y="493"/>
                </a:cubicBezTo>
                <a:cubicBezTo>
                  <a:pt x="301" y="584"/>
                  <a:pt x="197" y="696"/>
                  <a:pt x="131" y="802"/>
                </a:cubicBezTo>
                <a:cubicBezTo>
                  <a:pt x="65" y="908"/>
                  <a:pt x="25" y="1028"/>
                  <a:pt x="34" y="1128"/>
                </a:cubicBezTo>
                <a:cubicBezTo>
                  <a:pt x="43" y="1228"/>
                  <a:pt x="80" y="1326"/>
                  <a:pt x="184" y="1402"/>
                </a:cubicBezTo>
                <a:cubicBezTo>
                  <a:pt x="288" y="1478"/>
                  <a:pt x="488" y="1572"/>
                  <a:pt x="661" y="1587"/>
                </a:cubicBezTo>
                <a:cubicBezTo>
                  <a:pt x="834" y="1602"/>
                  <a:pt x="1040" y="1474"/>
                  <a:pt x="1225" y="1490"/>
                </a:cubicBezTo>
                <a:cubicBezTo>
                  <a:pt x="1410" y="1506"/>
                  <a:pt x="1656" y="1625"/>
                  <a:pt x="1772" y="1684"/>
                </a:cubicBezTo>
                <a:cubicBezTo>
                  <a:pt x="1888" y="1743"/>
                  <a:pt x="1907" y="1762"/>
                  <a:pt x="1922" y="1843"/>
                </a:cubicBezTo>
                <a:cubicBezTo>
                  <a:pt x="1937" y="1924"/>
                  <a:pt x="2064" y="2129"/>
                  <a:pt x="1860" y="2169"/>
                </a:cubicBezTo>
                <a:cubicBezTo>
                  <a:pt x="1656" y="2209"/>
                  <a:pt x="987" y="2049"/>
                  <a:pt x="696" y="2081"/>
                </a:cubicBezTo>
                <a:cubicBezTo>
                  <a:pt x="405" y="2113"/>
                  <a:pt x="226" y="2261"/>
                  <a:pt x="113" y="2364"/>
                </a:cubicBezTo>
                <a:cubicBezTo>
                  <a:pt x="0" y="2467"/>
                  <a:pt x="13" y="2596"/>
                  <a:pt x="16" y="2699"/>
                </a:cubicBezTo>
                <a:cubicBezTo>
                  <a:pt x="19" y="2802"/>
                  <a:pt x="55" y="2922"/>
                  <a:pt x="131" y="2981"/>
                </a:cubicBezTo>
                <a:cubicBezTo>
                  <a:pt x="207" y="3040"/>
                  <a:pt x="350" y="3039"/>
                  <a:pt x="475" y="3052"/>
                </a:cubicBezTo>
                <a:cubicBezTo>
                  <a:pt x="600" y="3065"/>
                  <a:pt x="756" y="3054"/>
                  <a:pt x="881" y="3060"/>
                </a:cubicBezTo>
                <a:cubicBezTo>
                  <a:pt x="1006" y="3066"/>
                  <a:pt x="1135" y="3059"/>
                  <a:pt x="1225" y="3087"/>
                </a:cubicBezTo>
                <a:cubicBezTo>
                  <a:pt x="1315" y="3115"/>
                  <a:pt x="1379" y="3199"/>
                  <a:pt x="1419" y="3228"/>
                </a:cubicBezTo>
              </a:path>
            </a:pathLst>
          </a:custGeom>
          <a:solidFill>
            <a:srgbClr val="FFFF99"/>
          </a:solidFill>
          <a:ln w="9525">
            <a:solidFill>
              <a:schemeClr val="folHlink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33800" name="Freeform 8"/>
          <p:cNvSpPr>
            <a:spLocks/>
          </p:cNvSpPr>
          <p:nvPr/>
        </p:nvSpPr>
        <p:spPr bwMode="auto">
          <a:xfrm>
            <a:off x="2624138" y="434975"/>
            <a:ext cx="4019550" cy="5153025"/>
          </a:xfrm>
          <a:custGeom>
            <a:avLst/>
            <a:gdLst>
              <a:gd name="T0" fmla="*/ 2147483647 w 2532"/>
              <a:gd name="T1" fmla="*/ 2147483647 h 3246"/>
              <a:gd name="T2" fmla="*/ 2147483647 w 2532"/>
              <a:gd name="T3" fmla="*/ 2147483647 h 3246"/>
              <a:gd name="T4" fmla="*/ 2147483647 w 2532"/>
              <a:gd name="T5" fmla="*/ 2147483647 h 3246"/>
              <a:gd name="T6" fmla="*/ 2147483647 w 2532"/>
              <a:gd name="T7" fmla="*/ 2147483647 h 3246"/>
              <a:gd name="T8" fmla="*/ 2147483647 w 2532"/>
              <a:gd name="T9" fmla="*/ 2147483647 h 3246"/>
              <a:gd name="T10" fmla="*/ 2147483647 w 2532"/>
              <a:gd name="T11" fmla="*/ 2147483647 h 3246"/>
              <a:gd name="T12" fmla="*/ 2147483647 w 2532"/>
              <a:gd name="T13" fmla="*/ 2147483647 h 3246"/>
              <a:gd name="T14" fmla="*/ 2147483647 w 2532"/>
              <a:gd name="T15" fmla="*/ 2147483647 h 3246"/>
              <a:gd name="T16" fmla="*/ 2147483647 w 2532"/>
              <a:gd name="T17" fmla="*/ 2147483647 h 3246"/>
              <a:gd name="T18" fmla="*/ 2147483647 w 2532"/>
              <a:gd name="T19" fmla="*/ 2147483647 h 3246"/>
              <a:gd name="T20" fmla="*/ 2147483647 w 2532"/>
              <a:gd name="T21" fmla="*/ 2147483647 h 3246"/>
              <a:gd name="T22" fmla="*/ 2147483647 w 2532"/>
              <a:gd name="T23" fmla="*/ 2147483647 h 3246"/>
              <a:gd name="T24" fmla="*/ 2147483647 w 2532"/>
              <a:gd name="T25" fmla="*/ 2147483647 h 3246"/>
              <a:gd name="T26" fmla="*/ 2147483647 w 2532"/>
              <a:gd name="T27" fmla="*/ 2147483647 h 3246"/>
              <a:gd name="T28" fmla="*/ 2147483647 w 2532"/>
              <a:gd name="T29" fmla="*/ 2147483647 h 3246"/>
              <a:gd name="T30" fmla="*/ 2147483647 w 2532"/>
              <a:gd name="T31" fmla="*/ 2147483647 h 3246"/>
              <a:gd name="T32" fmla="*/ 2147483647 w 2532"/>
              <a:gd name="T33" fmla="*/ 2147483647 h 3246"/>
              <a:gd name="T34" fmla="*/ 2147483647 w 2532"/>
              <a:gd name="T35" fmla="*/ 2147483647 h 3246"/>
              <a:gd name="T36" fmla="*/ 2147483647 w 2532"/>
              <a:gd name="T37" fmla="*/ 2147483647 h 3246"/>
              <a:gd name="T38" fmla="*/ 2147483647 w 2532"/>
              <a:gd name="T39" fmla="*/ 2147483647 h 3246"/>
              <a:gd name="T40" fmla="*/ 2147483647 w 2532"/>
              <a:gd name="T41" fmla="*/ 2147483647 h 3246"/>
              <a:gd name="T42" fmla="*/ 2147483647 w 2532"/>
              <a:gd name="T43" fmla="*/ 2147483647 h 3246"/>
              <a:gd name="T44" fmla="*/ 2147483647 w 2532"/>
              <a:gd name="T45" fmla="*/ 2147483647 h 3246"/>
              <a:gd name="T46" fmla="*/ 2147483647 w 2532"/>
              <a:gd name="T47" fmla="*/ 2147483647 h 3246"/>
              <a:gd name="T48" fmla="*/ 2147483647 w 2532"/>
              <a:gd name="T49" fmla="*/ 2147483647 h 3246"/>
              <a:gd name="T50" fmla="*/ 2147483647 w 2532"/>
              <a:gd name="T51" fmla="*/ 2147483647 h 3246"/>
              <a:gd name="T52" fmla="*/ 2147483647 w 2532"/>
              <a:gd name="T53" fmla="*/ 2147483647 h 3246"/>
              <a:gd name="T54" fmla="*/ 2147483647 w 2532"/>
              <a:gd name="T55" fmla="*/ 2147483647 h 3246"/>
              <a:gd name="T56" fmla="*/ 2147483647 w 2532"/>
              <a:gd name="T57" fmla="*/ 2147483647 h 3246"/>
              <a:gd name="T58" fmla="*/ 2147483647 w 2532"/>
              <a:gd name="T59" fmla="*/ 2147483647 h 3246"/>
              <a:gd name="T60" fmla="*/ 2147483647 w 2532"/>
              <a:gd name="T61" fmla="*/ 2147483647 h 3246"/>
              <a:gd name="T62" fmla="*/ 2147483647 w 2532"/>
              <a:gd name="T63" fmla="*/ 2147483647 h 3246"/>
              <a:gd name="T64" fmla="*/ 2147483647 w 2532"/>
              <a:gd name="T65" fmla="*/ 2147483647 h 3246"/>
              <a:gd name="T66" fmla="*/ 2147483647 w 2532"/>
              <a:gd name="T67" fmla="*/ 2147483647 h 3246"/>
              <a:gd name="T68" fmla="*/ 2147483647 w 2532"/>
              <a:gd name="T69" fmla="*/ 2147483647 h 3246"/>
              <a:gd name="T70" fmla="*/ 2147483647 w 2532"/>
              <a:gd name="T71" fmla="*/ 2147483647 h 3246"/>
              <a:gd name="T72" fmla="*/ 2147483647 w 2532"/>
              <a:gd name="T73" fmla="*/ 2147483647 h 324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532"/>
              <a:gd name="T112" fmla="*/ 0 h 3246"/>
              <a:gd name="T113" fmla="*/ 2532 w 2532"/>
              <a:gd name="T114" fmla="*/ 3246 h 324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532" h="3246">
                <a:moveTo>
                  <a:pt x="1523" y="3246"/>
                </a:moveTo>
                <a:cubicBezTo>
                  <a:pt x="1574" y="3240"/>
                  <a:pt x="1784" y="3243"/>
                  <a:pt x="1841" y="3211"/>
                </a:cubicBezTo>
                <a:cubicBezTo>
                  <a:pt x="1898" y="3179"/>
                  <a:pt x="1946" y="3130"/>
                  <a:pt x="1867" y="3052"/>
                </a:cubicBezTo>
                <a:cubicBezTo>
                  <a:pt x="1788" y="2974"/>
                  <a:pt x="1595" y="2778"/>
                  <a:pt x="1364" y="2743"/>
                </a:cubicBezTo>
                <a:cubicBezTo>
                  <a:pt x="1133" y="2708"/>
                  <a:pt x="603" y="2888"/>
                  <a:pt x="482" y="2840"/>
                </a:cubicBezTo>
                <a:cubicBezTo>
                  <a:pt x="361" y="2792"/>
                  <a:pt x="531" y="2531"/>
                  <a:pt x="641" y="2452"/>
                </a:cubicBezTo>
                <a:cubicBezTo>
                  <a:pt x="751" y="2373"/>
                  <a:pt x="956" y="2351"/>
                  <a:pt x="1144" y="2364"/>
                </a:cubicBezTo>
                <a:cubicBezTo>
                  <a:pt x="1332" y="2377"/>
                  <a:pt x="1557" y="2517"/>
                  <a:pt x="1770" y="2532"/>
                </a:cubicBezTo>
                <a:cubicBezTo>
                  <a:pt x="1983" y="2547"/>
                  <a:pt x="2314" y="2595"/>
                  <a:pt x="2423" y="2452"/>
                </a:cubicBezTo>
                <a:cubicBezTo>
                  <a:pt x="2532" y="2309"/>
                  <a:pt x="2502" y="1858"/>
                  <a:pt x="2423" y="1676"/>
                </a:cubicBezTo>
                <a:cubicBezTo>
                  <a:pt x="2344" y="1494"/>
                  <a:pt x="2115" y="1424"/>
                  <a:pt x="1947" y="1358"/>
                </a:cubicBezTo>
                <a:cubicBezTo>
                  <a:pt x="1779" y="1292"/>
                  <a:pt x="1592" y="1270"/>
                  <a:pt x="1417" y="1279"/>
                </a:cubicBezTo>
                <a:cubicBezTo>
                  <a:pt x="1242" y="1288"/>
                  <a:pt x="1064" y="1412"/>
                  <a:pt x="897" y="1411"/>
                </a:cubicBezTo>
                <a:cubicBezTo>
                  <a:pt x="730" y="1410"/>
                  <a:pt x="465" y="1373"/>
                  <a:pt x="412" y="1270"/>
                </a:cubicBezTo>
                <a:cubicBezTo>
                  <a:pt x="359" y="1167"/>
                  <a:pt x="485" y="903"/>
                  <a:pt x="579" y="794"/>
                </a:cubicBezTo>
                <a:cubicBezTo>
                  <a:pt x="673" y="685"/>
                  <a:pt x="850" y="670"/>
                  <a:pt x="976" y="617"/>
                </a:cubicBezTo>
                <a:cubicBezTo>
                  <a:pt x="1102" y="564"/>
                  <a:pt x="1247" y="567"/>
                  <a:pt x="1338" y="476"/>
                </a:cubicBezTo>
                <a:cubicBezTo>
                  <a:pt x="1429" y="385"/>
                  <a:pt x="1563" y="140"/>
                  <a:pt x="1523" y="70"/>
                </a:cubicBezTo>
                <a:cubicBezTo>
                  <a:pt x="1483" y="0"/>
                  <a:pt x="1188" y="10"/>
                  <a:pt x="1097" y="59"/>
                </a:cubicBezTo>
                <a:cubicBezTo>
                  <a:pt x="1006" y="108"/>
                  <a:pt x="1090" y="268"/>
                  <a:pt x="976" y="361"/>
                </a:cubicBezTo>
                <a:cubicBezTo>
                  <a:pt x="862" y="454"/>
                  <a:pt x="560" y="511"/>
                  <a:pt x="412" y="617"/>
                </a:cubicBezTo>
                <a:cubicBezTo>
                  <a:pt x="264" y="723"/>
                  <a:pt x="148" y="871"/>
                  <a:pt x="85" y="996"/>
                </a:cubicBezTo>
                <a:cubicBezTo>
                  <a:pt x="22" y="1121"/>
                  <a:pt x="0" y="1268"/>
                  <a:pt x="32" y="1367"/>
                </a:cubicBezTo>
                <a:cubicBezTo>
                  <a:pt x="64" y="1466"/>
                  <a:pt x="151" y="1529"/>
                  <a:pt x="279" y="1588"/>
                </a:cubicBezTo>
                <a:cubicBezTo>
                  <a:pt x="407" y="1647"/>
                  <a:pt x="613" y="1719"/>
                  <a:pt x="800" y="1720"/>
                </a:cubicBezTo>
                <a:cubicBezTo>
                  <a:pt x="987" y="1721"/>
                  <a:pt x="1205" y="1599"/>
                  <a:pt x="1400" y="1596"/>
                </a:cubicBezTo>
                <a:cubicBezTo>
                  <a:pt x="1595" y="1593"/>
                  <a:pt x="1844" y="1642"/>
                  <a:pt x="1973" y="1702"/>
                </a:cubicBezTo>
                <a:cubicBezTo>
                  <a:pt x="2102" y="1762"/>
                  <a:pt x="2173" y="1858"/>
                  <a:pt x="2176" y="1958"/>
                </a:cubicBezTo>
                <a:cubicBezTo>
                  <a:pt x="2179" y="2058"/>
                  <a:pt x="2229" y="2284"/>
                  <a:pt x="1991" y="2302"/>
                </a:cubicBezTo>
                <a:cubicBezTo>
                  <a:pt x="1753" y="2320"/>
                  <a:pt x="1059" y="2049"/>
                  <a:pt x="747" y="2064"/>
                </a:cubicBezTo>
                <a:cubicBezTo>
                  <a:pt x="435" y="2079"/>
                  <a:pt x="235" y="2267"/>
                  <a:pt x="120" y="2390"/>
                </a:cubicBezTo>
                <a:cubicBezTo>
                  <a:pt x="5" y="2513"/>
                  <a:pt x="44" y="2689"/>
                  <a:pt x="59" y="2805"/>
                </a:cubicBezTo>
                <a:cubicBezTo>
                  <a:pt x="74" y="2921"/>
                  <a:pt x="118" y="3033"/>
                  <a:pt x="209" y="3087"/>
                </a:cubicBezTo>
                <a:cubicBezTo>
                  <a:pt x="300" y="3141"/>
                  <a:pt x="474" y="3143"/>
                  <a:pt x="606" y="3131"/>
                </a:cubicBezTo>
                <a:cubicBezTo>
                  <a:pt x="738" y="3119"/>
                  <a:pt x="865" y="3029"/>
                  <a:pt x="1003" y="3017"/>
                </a:cubicBezTo>
                <a:cubicBezTo>
                  <a:pt x="1141" y="3005"/>
                  <a:pt x="1348" y="3023"/>
                  <a:pt x="1435" y="3061"/>
                </a:cubicBezTo>
                <a:cubicBezTo>
                  <a:pt x="1522" y="3099"/>
                  <a:pt x="1505" y="3208"/>
                  <a:pt x="1523" y="3246"/>
                </a:cubicBezTo>
              </a:path>
            </a:pathLst>
          </a:cu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reeform 2"/>
          <p:cNvSpPr>
            <a:spLocks/>
          </p:cNvSpPr>
          <p:nvPr/>
        </p:nvSpPr>
        <p:spPr bwMode="auto">
          <a:xfrm>
            <a:off x="3581400" y="457200"/>
            <a:ext cx="2197100" cy="4994275"/>
          </a:xfrm>
          <a:custGeom>
            <a:avLst/>
            <a:gdLst>
              <a:gd name="T0" fmla="*/ 2147483647 w 1384"/>
              <a:gd name="T1" fmla="*/ 2147483647 h 3146"/>
              <a:gd name="T2" fmla="*/ 2147483647 w 1384"/>
              <a:gd name="T3" fmla="*/ 2147483647 h 3146"/>
              <a:gd name="T4" fmla="*/ 2147483647 w 1384"/>
              <a:gd name="T5" fmla="*/ 2147483647 h 3146"/>
              <a:gd name="T6" fmla="*/ 2147483647 w 1384"/>
              <a:gd name="T7" fmla="*/ 2147483647 h 3146"/>
              <a:gd name="T8" fmla="*/ 2147483647 w 1384"/>
              <a:gd name="T9" fmla="*/ 2147483647 h 3146"/>
              <a:gd name="T10" fmla="*/ 2147483647 w 1384"/>
              <a:gd name="T11" fmla="*/ 2147483647 h 3146"/>
              <a:gd name="T12" fmla="*/ 2147483647 w 1384"/>
              <a:gd name="T13" fmla="*/ 2147483647 h 3146"/>
              <a:gd name="T14" fmla="*/ 2147483647 w 1384"/>
              <a:gd name="T15" fmla="*/ 2147483647 h 3146"/>
              <a:gd name="T16" fmla="*/ 2147483647 w 1384"/>
              <a:gd name="T17" fmla="*/ 2147483647 h 3146"/>
              <a:gd name="T18" fmla="*/ 2147483647 w 1384"/>
              <a:gd name="T19" fmla="*/ 2147483647 h 3146"/>
              <a:gd name="T20" fmla="*/ 2147483647 w 1384"/>
              <a:gd name="T21" fmla="*/ 2147483647 h 3146"/>
              <a:gd name="T22" fmla="*/ 2147483647 w 1384"/>
              <a:gd name="T23" fmla="*/ 2147483647 h 3146"/>
              <a:gd name="T24" fmla="*/ 2147483647 w 1384"/>
              <a:gd name="T25" fmla="*/ 2147483647 h 3146"/>
              <a:gd name="T26" fmla="*/ 2147483647 w 1384"/>
              <a:gd name="T27" fmla="*/ 2147483647 h 3146"/>
              <a:gd name="T28" fmla="*/ 2147483647 w 1384"/>
              <a:gd name="T29" fmla="*/ 2147483647 h 3146"/>
              <a:gd name="T30" fmla="*/ 2147483647 w 1384"/>
              <a:gd name="T31" fmla="*/ 2147483647 h 3146"/>
              <a:gd name="T32" fmla="*/ 2147483647 w 1384"/>
              <a:gd name="T33" fmla="*/ 2147483647 h 3146"/>
              <a:gd name="T34" fmla="*/ 2147483647 w 1384"/>
              <a:gd name="T35" fmla="*/ 2147483647 h 3146"/>
              <a:gd name="T36" fmla="*/ 2147483647 w 1384"/>
              <a:gd name="T37" fmla="*/ 2147483647 h 3146"/>
              <a:gd name="T38" fmla="*/ 2147483647 w 1384"/>
              <a:gd name="T39" fmla="*/ 2147483647 h 3146"/>
              <a:gd name="T40" fmla="*/ 2147483647 w 1384"/>
              <a:gd name="T41" fmla="*/ 2147483647 h 3146"/>
              <a:gd name="T42" fmla="*/ 2147483647 w 1384"/>
              <a:gd name="T43" fmla="*/ 2147483647 h 3146"/>
              <a:gd name="T44" fmla="*/ 2147483647 w 1384"/>
              <a:gd name="T45" fmla="*/ 2147483647 h 3146"/>
              <a:gd name="T46" fmla="*/ 2147483647 w 1384"/>
              <a:gd name="T47" fmla="*/ 2147483647 h 3146"/>
              <a:gd name="T48" fmla="*/ 2147483647 w 1384"/>
              <a:gd name="T49" fmla="*/ 2147483647 h 3146"/>
              <a:gd name="T50" fmla="*/ 2147483647 w 1384"/>
              <a:gd name="T51" fmla="*/ 2147483647 h 3146"/>
              <a:gd name="T52" fmla="*/ 2147483647 w 1384"/>
              <a:gd name="T53" fmla="*/ 2147483647 h 3146"/>
              <a:gd name="T54" fmla="*/ 2147483647 w 1384"/>
              <a:gd name="T55" fmla="*/ 2147483647 h 314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384"/>
              <a:gd name="T85" fmla="*/ 0 h 3146"/>
              <a:gd name="T86" fmla="*/ 1384 w 1384"/>
              <a:gd name="T87" fmla="*/ 3146 h 314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384" h="3146">
                <a:moveTo>
                  <a:pt x="887" y="3114"/>
                </a:moveTo>
                <a:cubicBezTo>
                  <a:pt x="949" y="3111"/>
                  <a:pt x="1243" y="3146"/>
                  <a:pt x="1249" y="3096"/>
                </a:cubicBezTo>
                <a:cubicBezTo>
                  <a:pt x="1255" y="3046"/>
                  <a:pt x="1023" y="2901"/>
                  <a:pt x="922" y="2814"/>
                </a:cubicBezTo>
                <a:cubicBezTo>
                  <a:pt x="821" y="2727"/>
                  <a:pt x="703" y="2658"/>
                  <a:pt x="640" y="2576"/>
                </a:cubicBezTo>
                <a:cubicBezTo>
                  <a:pt x="577" y="2494"/>
                  <a:pt x="533" y="2405"/>
                  <a:pt x="543" y="2320"/>
                </a:cubicBezTo>
                <a:cubicBezTo>
                  <a:pt x="553" y="2235"/>
                  <a:pt x="595" y="2158"/>
                  <a:pt x="702" y="2064"/>
                </a:cubicBezTo>
                <a:cubicBezTo>
                  <a:pt x="809" y="1970"/>
                  <a:pt x="1080" y="1841"/>
                  <a:pt x="1187" y="1755"/>
                </a:cubicBezTo>
                <a:cubicBezTo>
                  <a:pt x="1294" y="1669"/>
                  <a:pt x="1332" y="1628"/>
                  <a:pt x="1345" y="1546"/>
                </a:cubicBezTo>
                <a:cubicBezTo>
                  <a:pt x="1358" y="1464"/>
                  <a:pt x="1384" y="1382"/>
                  <a:pt x="1267" y="1261"/>
                </a:cubicBezTo>
                <a:cubicBezTo>
                  <a:pt x="1150" y="1140"/>
                  <a:pt x="784" y="939"/>
                  <a:pt x="640" y="820"/>
                </a:cubicBezTo>
                <a:cubicBezTo>
                  <a:pt x="496" y="701"/>
                  <a:pt x="425" y="630"/>
                  <a:pt x="402" y="546"/>
                </a:cubicBezTo>
                <a:cubicBezTo>
                  <a:pt x="379" y="462"/>
                  <a:pt x="422" y="401"/>
                  <a:pt x="499" y="317"/>
                </a:cubicBezTo>
                <a:cubicBezTo>
                  <a:pt x="576" y="233"/>
                  <a:pt x="866" y="90"/>
                  <a:pt x="865" y="45"/>
                </a:cubicBezTo>
                <a:cubicBezTo>
                  <a:pt x="864" y="0"/>
                  <a:pt x="565" y="42"/>
                  <a:pt x="494" y="45"/>
                </a:cubicBezTo>
                <a:cubicBezTo>
                  <a:pt x="423" y="48"/>
                  <a:pt x="513" y="9"/>
                  <a:pt x="441" y="63"/>
                </a:cubicBezTo>
                <a:cubicBezTo>
                  <a:pt x="369" y="117"/>
                  <a:pt x="127" y="270"/>
                  <a:pt x="64" y="369"/>
                </a:cubicBezTo>
                <a:cubicBezTo>
                  <a:pt x="1" y="468"/>
                  <a:pt x="0" y="561"/>
                  <a:pt x="64" y="657"/>
                </a:cubicBezTo>
                <a:cubicBezTo>
                  <a:pt x="128" y="753"/>
                  <a:pt x="344" y="873"/>
                  <a:pt x="448" y="945"/>
                </a:cubicBezTo>
                <a:cubicBezTo>
                  <a:pt x="552" y="1017"/>
                  <a:pt x="616" y="1033"/>
                  <a:pt x="688" y="1089"/>
                </a:cubicBezTo>
                <a:cubicBezTo>
                  <a:pt x="760" y="1145"/>
                  <a:pt x="840" y="1201"/>
                  <a:pt x="880" y="1281"/>
                </a:cubicBezTo>
                <a:cubicBezTo>
                  <a:pt x="920" y="1361"/>
                  <a:pt x="968" y="1477"/>
                  <a:pt x="928" y="1569"/>
                </a:cubicBezTo>
                <a:cubicBezTo>
                  <a:pt x="888" y="1661"/>
                  <a:pt x="744" y="1755"/>
                  <a:pt x="640" y="1835"/>
                </a:cubicBezTo>
                <a:cubicBezTo>
                  <a:pt x="536" y="1915"/>
                  <a:pt x="384" y="1981"/>
                  <a:pt x="304" y="2049"/>
                </a:cubicBezTo>
                <a:cubicBezTo>
                  <a:pt x="224" y="2117"/>
                  <a:pt x="176" y="2161"/>
                  <a:pt x="160" y="2241"/>
                </a:cubicBezTo>
                <a:cubicBezTo>
                  <a:pt x="144" y="2321"/>
                  <a:pt x="144" y="2433"/>
                  <a:pt x="208" y="2529"/>
                </a:cubicBezTo>
                <a:cubicBezTo>
                  <a:pt x="272" y="2625"/>
                  <a:pt x="448" y="2737"/>
                  <a:pt x="544" y="2817"/>
                </a:cubicBezTo>
                <a:cubicBezTo>
                  <a:pt x="640" y="2897"/>
                  <a:pt x="728" y="2961"/>
                  <a:pt x="784" y="3009"/>
                </a:cubicBezTo>
                <a:cubicBezTo>
                  <a:pt x="840" y="3057"/>
                  <a:pt x="860" y="3081"/>
                  <a:pt x="880" y="3105"/>
                </a:cubicBezTo>
              </a:path>
            </a:pathLst>
          </a:custGeom>
          <a:solidFill>
            <a:srgbClr val="FFFF99"/>
          </a:solidFill>
          <a:ln w="9525">
            <a:solidFill>
              <a:schemeClr val="folHlink"/>
            </a:solidFill>
            <a:prstDash val="lgDash"/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34819" name="Freeform 3"/>
          <p:cNvSpPr>
            <a:spLocks/>
          </p:cNvSpPr>
          <p:nvPr/>
        </p:nvSpPr>
        <p:spPr bwMode="auto">
          <a:xfrm>
            <a:off x="3467100" y="436563"/>
            <a:ext cx="2387600" cy="5040312"/>
          </a:xfrm>
          <a:custGeom>
            <a:avLst/>
            <a:gdLst>
              <a:gd name="T0" fmla="*/ 2147483647 w 1504"/>
              <a:gd name="T1" fmla="*/ 2147483647 h 3175"/>
              <a:gd name="T2" fmla="*/ 2147483647 w 1504"/>
              <a:gd name="T3" fmla="*/ 2147483647 h 3175"/>
              <a:gd name="T4" fmla="*/ 2147483647 w 1504"/>
              <a:gd name="T5" fmla="*/ 2147483647 h 3175"/>
              <a:gd name="T6" fmla="*/ 2147483647 w 1504"/>
              <a:gd name="T7" fmla="*/ 2147483647 h 3175"/>
              <a:gd name="T8" fmla="*/ 2147483647 w 1504"/>
              <a:gd name="T9" fmla="*/ 2147483647 h 3175"/>
              <a:gd name="T10" fmla="*/ 2147483647 w 1504"/>
              <a:gd name="T11" fmla="*/ 2147483647 h 3175"/>
              <a:gd name="T12" fmla="*/ 2147483647 w 1504"/>
              <a:gd name="T13" fmla="*/ 2147483647 h 3175"/>
              <a:gd name="T14" fmla="*/ 2147483647 w 1504"/>
              <a:gd name="T15" fmla="*/ 2147483647 h 3175"/>
              <a:gd name="T16" fmla="*/ 2147483647 w 1504"/>
              <a:gd name="T17" fmla="*/ 2147483647 h 3175"/>
              <a:gd name="T18" fmla="*/ 2147483647 w 1504"/>
              <a:gd name="T19" fmla="*/ 2147483647 h 3175"/>
              <a:gd name="T20" fmla="*/ 2147483647 w 1504"/>
              <a:gd name="T21" fmla="*/ 2147483647 h 3175"/>
              <a:gd name="T22" fmla="*/ 2147483647 w 1504"/>
              <a:gd name="T23" fmla="*/ 2147483647 h 3175"/>
              <a:gd name="T24" fmla="*/ 2147483647 w 1504"/>
              <a:gd name="T25" fmla="*/ 2147483647 h 3175"/>
              <a:gd name="T26" fmla="*/ 2147483647 w 1504"/>
              <a:gd name="T27" fmla="*/ 2147483647 h 3175"/>
              <a:gd name="T28" fmla="*/ 2147483647 w 1504"/>
              <a:gd name="T29" fmla="*/ 2147483647 h 3175"/>
              <a:gd name="T30" fmla="*/ 2147483647 w 1504"/>
              <a:gd name="T31" fmla="*/ 2147483647 h 3175"/>
              <a:gd name="T32" fmla="*/ 2147483647 w 1504"/>
              <a:gd name="T33" fmla="*/ 2147483647 h 3175"/>
              <a:gd name="T34" fmla="*/ 2147483647 w 1504"/>
              <a:gd name="T35" fmla="*/ 2147483647 h 3175"/>
              <a:gd name="T36" fmla="*/ 2147483647 w 1504"/>
              <a:gd name="T37" fmla="*/ 2147483647 h 3175"/>
              <a:gd name="T38" fmla="*/ 2147483647 w 1504"/>
              <a:gd name="T39" fmla="*/ 2147483647 h 3175"/>
              <a:gd name="T40" fmla="*/ 2147483647 w 1504"/>
              <a:gd name="T41" fmla="*/ 2147483647 h 3175"/>
              <a:gd name="T42" fmla="*/ 2147483647 w 1504"/>
              <a:gd name="T43" fmla="*/ 2147483647 h 3175"/>
              <a:gd name="T44" fmla="*/ 2147483647 w 1504"/>
              <a:gd name="T45" fmla="*/ 2147483647 h 3175"/>
              <a:gd name="T46" fmla="*/ 2147483647 w 1504"/>
              <a:gd name="T47" fmla="*/ 2147483647 h 3175"/>
              <a:gd name="T48" fmla="*/ 2147483647 w 1504"/>
              <a:gd name="T49" fmla="*/ 2147483647 h 3175"/>
              <a:gd name="T50" fmla="*/ 2147483647 w 1504"/>
              <a:gd name="T51" fmla="*/ 2147483647 h 3175"/>
              <a:gd name="T52" fmla="*/ 2147483647 w 1504"/>
              <a:gd name="T53" fmla="*/ 2147483647 h 3175"/>
              <a:gd name="T54" fmla="*/ 2147483647 w 1504"/>
              <a:gd name="T55" fmla="*/ 2147483647 h 3175"/>
              <a:gd name="T56" fmla="*/ 2147483647 w 1504"/>
              <a:gd name="T57" fmla="*/ 2147483647 h 3175"/>
              <a:gd name="T58" fmla="*/ 2147483647 w 1504"/>
              <a:gd name="T59" fmla="*/ 2147483647 h 317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504"/>
              <a:gd name="T91" fmla="*/ 0 h 3175"/>
              <a:gd name="T92" fmla="*/ 1504 w 1504"/>
              <a:gd name="T93" fmla="*/ 3175 h 3175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504" h="3175">
                <a:moveTo>
                  <a:pt x="922" y="3175"/>
                </a:moveTo>
                <a:cubicBezTo>
                  <a:pt x="988" y="3166"/>
                  <a:pt x="1309" y="3159"/>
                  <a:pt x="1321" y="3109"/>
                </a:cubicBezTo>
                <a:cubicBezTo>
                  <a:pt x="1333" y="3059"/>
                  <a:pt x="1095" y="2951"/>
                  <a:pt x="992" y="2875"/>
                </a:cubicBezTo>
                <a:cubicBezTo>
                  <a:pt x="889" y="2799"/>
                  <a:pt x="767" y="2736"/>
                  <a:pt x="701" y="2654"/>
                </a:cubicBezTo>
                <a:cubicBezTo>
                  <a:pt x="635" y="2572"/>
                  <a:pt x="577" y="2468"/>
                  <a:pt x="595" y="2381"/>
                </a:cubicBezTo>
                <a:cubicBezTo>
                  <a:pt x="613" y="2294"/>
                  <a:pt x="694" y="2215"/>
                  <a:pt x="807" y="2133"/>
                </a:cubicBezTo>
                <a:cubicBezTo>
                  <a:pt x="920" y="2051"/>
                  <a:pt x="1162" y="1973"/>
                  <a:pt x="1275" y="1886"/>
                </a:cubicBezTo>
                <a:cubicBezTo>
                  <a:pt x="1388" y="1799"/>
                  <a:pt x="1468" y="1714"/>
                  <a:pt x="1486" y="1613"/>
                </a:cubicBezTo>
                <a:cubicBezTo>
                  <a:pt x="1504" y="1512"/>
                  <a:pt x="1459" y="1369"/>
                  <a:pt x="1381" y="1278"/>
                </a:cubicBezTo>
                <a:cubicBezTo>
                  <a:pt x="1303" y="1187"/>
                  <a:pt x="1141" y="1134"/>
                  <a:pt x="1019" y="1066"/>
                </a:cubicBezTo>
                <a:cubicBezTo>
                  <a:pt x="897" y="998"/>
                  <a:pt x="746" y="941"/>
                  <a:pt x="648" y="872"/>
                </a:cubicBezTo>
                <a:cubicBezTo>
                  <a:pt x="550" y="803"/>
                  <a:pt x="450" y="729"/>
                  <a:pt x="428" y="651"/>
                </a:cubicBezTo>
                <a:cubicBezTo>
                  <a:pt x="406" y="573"/>
                  <a:pt x="431" y="503"/>
                  <a:pt x="516" y="404"/>
                </a:cubicBezTo>
                <a:cubicBezTo>
                  <a:pt x="601" y="305"/>
                  <a:pt x="929" y="116"/>
                  <a:pt x="937" y="58"/>
                </a:cubicBezTo>
                <a:cubicBezTo>
                  <a:pt x="945" y="0"/>
                  <a:pt x="637" y="55"/>
                  <a:pt x="566" y="58"/>
                </a:cubicBezTo>
                <a:cubicBezTo>
                  <a:pt x="495" y="61"/>
                  <a:pt x="596" y="7"/>
                  <a:pt x="513" y="76"/>
                </a:cubicBezTo>
                <a:cubicBezTo>
                  <a:pt x="430" y="145"/>
                  <a:pt x="132" y="353"/>
                  <a:pt x="66" y="475"/>
                </a:cubicBezTo>
                <a:cubicBezTo>
                  <a:pt x="0" y="597"/>
                  <a:pt x="51" y="717"/>
                  <a:pt x="119" y="810"/>
                </a:cubicBezTo>
                <a:cubicBezTo>
                  <a:pt x="187" y="903"/>
                  <a:pt x="360" y="969"/>
                  <a:pt x="472" y="1031"/>
                </a:cubicBezTo>
                <a:cubicBezTo>
                  <a:pt x="584" y="1093"/>
                  <a:pt x="699" y="1130"/>
                  <a:pt x="789" y="1181"/>
                </a:cubicBezTo>
                <a:cubicBezTo>
                  <a:pt x="879" y="1232"/>
                  <a:pt x="959" y="1291"/>
                  <a:pt x="1010" y="1339"/>
                </a:cubicBezTo>
                <a:cubicBezTo>
                  <a:pt x="1061" y="1387"/>
                  <a:pt x="1092" y="1413"/>
                  <a:pt x="1098" y="1472"/>
                </a:cubicBezTo>
                <a:cubicBezTo>
                  <a:pt x="1104" y="1531"/>
                  <a:pt x="1117" y="1617"/>
                  <a:pt x="1045" y="1692"/>
                </a:cubicBezTo>
                <a:cubicBezTo>
                  <a:pt x="973" y="1767"/>
                  <a:pt x="782" y="1850"/>
                  <a:pt x="666" y="1922"/>
                </a:cubicBezTo>
                <a:cubicBezTo>
                  <a:pt x="550" y="1994"/>
                  <a:pt x="427" y="2055"/>
                  <a:pt x="348" y="2125"/>
                </a:cubicBezTo>
                <a:cubicBezTo>
                  <a:pt x="269" y="2195"/>
                  <a:pt x="205" y="2260"/>
                  <a:pt x="189" y="2345"/>
                </a:cubicBezTo>
                <a:cubicBezTo>
                  <a:pt x="173" y="2430"/>
                  <a:pt x="191" y="2545"/>
                  <a:pt x="251" y="2636"/>
                </a:cubicBezTo>
                <a:cubicBezTo>
                  <a:pt x="311" y="2727"/>
                  <a:pt x="457" y="2820"/>
                  <a:pt x="551" y="2892"/>
                </a:cubicBezTo>
                <a:cubicBezTo>
                  <a:pt x="645" y="2964"/>
                  <a:pt x="762" y="3031"/>
                  <a:pt x="816" y="3069"/>
                </a:cubicBezTo>
                <a:cubicBezTo>
                  <a:pt x="870" y="3107"/>
                  <a:pt x="865" y="3111"/>
                  <a:pt x="878" y="3122"/>
                </a:cubicBezTo>
              </a:path>
            </a:pathLst>
          </a:custGeom>
          <a:solidFill>
            <a:srgbClr val="FFFF99"/>
          </a:solidFill>
          <a:ln w="9525">
            <a:solidFill>
              <a:schemeClr val="folHlink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34820" name="Freeform 4"/>
          <p:cNvSpPr>
            <a:spLocks/>
          </p:cNvSpPr>
          <p:nvPr/>
        </p:nvSpPr>
        <p:spPr bwMode="auto">
          <a:xfrm>
            <a:off x="3362325" y="428625"/>
            <a:ext cx="2641600" cy="5048250"/>
          </a:xfrm>
          <a:custGeom>
            <a:avLst/>
            <a:gdLst>
              <a:gd name="T0" fmla="*/ 2147483647 w 1664"/>
              <a:gd name="T1" fmla="*/ 2147483647 h 3180"/>
              <a:gd name="T2" fmla="*/ 2147483647 w 1664"/>
              <a:gd name="T3" fmla="*/ 2147483647 h 3180"/>
              <a:gd name="T4" fmla="*/ 2147483647 w 1664"/>
              <a:gd name="T5" fmla="*/ 2147483647 h 3180"/>
              <a:gd name="T6" fmla="*/ 2147483647 w 1664"/>
              <a:gd name="T7" fmla="*/ 2147483647 h 3180"/>
              <a:gd name="T8" fmla="*/ 2147483647 w 1664"/>
              <a:gd name="T9" fmla="*/ 2147483647 h 3180"/>
              <a:gd name="T10" fmla="*/ 2147483647 w 1664"/>
              <a:gd name="T11" fmla="*/ 2147483647 h 3180"/>
              <a:gd name="T12" fmla="*/ 2147483647 w 1664"/>
              <a:gd name="T13" fmla="*/ 2147483647 h 3180"/>
              <a:gd name="T14" fmla="*/ 2147483647 w 1664"/>
              <a:gd name="T15" fmla="*/ 2147483647 h 3180"/>
              <a:gd name="T16" fmla="*/ 2147483647 w 1664"/>
              <a:gd name="T17" fmla="*/ 2147483647 h 3180"/>
              <a:gd name="T18" fmla="*/ 2147483647 w 1664"/>
              <a:gd name="T19" fmla="*/ 2147483647 h 3180"/>
              <a:gd name="T20" fmla="*/ 2147483647 w 1664"/>
              <a:gd name="T21" fmla="*/ 2147483647 h 3180"/>
              <a:gd name="T22" fmla="*/ 2147483647 w 1664"/>
              <a:gd name="T23" fmla="*/ 2147483647 h 3180"/>
              <a:gd name="T24" fmla="*/ 2147483647 w 1664"/>
              <a:gd name="T25" fmla="*/ 2147483647 h 3180"/>
              <a:gd name="T26" fmla="*/ 2147483647 w 1664"/>
              <a:gd name="T27" fmla="*/ 2147483647 h 3180"/>
              <a:gd name="T28" fmla="*/ 2147483647 w 1664"/>
              <a:gd name="T29" fmla="*/ 2147483647 h 3180"/>
              <a:gd name="T30" fmla="*/ 2147483647 w 1664"/>
              <a:gd name="T31" fmla="*/ 2147483647 h 3180"/>
              <a:gd name="T32" fmla="*/ 2147483647 w 1664"/>
              <a:gd name="T33" fmla="*/ 2147483647 h 3180"/>
              <a:gd name="T34" fmla="*/ 2147483647 w 1664"/>
              <a:gd name="T35" fmla="*/ 2147483647 h 3180"/>
              <a:gd name="T36" fmla="*/ 2147483647 w 1664"/>
              <a:gd name="T37" fmla="*/ 2147483647 h 3180"/>
              <a:gd name="T38" fmla="*/ 2147483647 w 1664"/>
              <a:gd name="T39" fmla="*/ 2147483647 h 3180"/>
              <a:gd name="T40" fmla="*/ 2147483647 w 1664"/>
              <a:gd name="T41" fmla="*/ 2147483647 h 3180"/>
              <a:gd name="T42" fmla="*/ 2147483647 w 1664"/>
              <a:gd name="T43" fmla="*/ 2147483647 h 3180"/>
              <a:gd name="T44" fmla="*/ 2147483647 w 1664"/>
              <a:gd name="T45" fmla="*/ 2147483647 h 3180"/>
              <a:gd name="T46" fmla="*/ 2147483647 w 1664"/>
              <a:gd name="T47" fmla="*/ 2147483647 h 3180"/>
              <a:gd name="T48" fmla="*/ 2147483647 w 1664"/>
              <a:gd name="T49" fmla="*/ 2147483647 h 3180"/>
              <a:gd name="T50" fmla="*/ 2147483647 w 1664"/>
              <a:gd name="T51" fmla="*/ 2147483647 h 3180"/>
              <a:gd name="T52" fmla="*/ 2147483647 w 1664"/>
              <a:gd name="T53" fmla="*/ 2147483647 h 3180"/>
              <a:gd name="T54" fmla="*/ 2147483647 w 1664"/>
              <a:gd name="T55" fmla="*/ 2147483647 h 3180"/>
              <a:gd name="T56" fmla="*/ 2147483647 w 1664"/>
              <a:gd name="T57" fmla="*/ 2147483647 h 3180"/>
              <a:gd name="T58" fmla="*/ 2147483647 w 1664"/>
              <a:gd name="T59" fmla="*/ 2147483647 h 318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664"/>
              <a:gd name="T91" fmla="*/ 0 h 3180"/>
              <a:gd name="T92" fmla="*/ 1664 w 1664"/>
              <a:gd name="T93" fmla="*/ 3180 h 3180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664" h="3180">
                <a:moveTo>
                  <a:pt x="988" y="3180"/>
                </a:moveTo>
                <a:cubicBezTo>
                  <a:pt x="1054" y="3171"/>
                  <a:pt x="1375" y="3164"/>
                  <a:pt x="1387" y="3114"/>
                </a:cubicBezTo>
                <a:cubicBezTo>
                  <a:pt x="1399" y="3064"/>
                  <a:pt x="1180" y="2947"/>
                  <a:pt x="1058" y="2880"/>
                </a:cubicBezTo>
                <a:cubicBezTo>
                  <a:pt x="936" y="2813"/>
                  <a:pt x="743" y="2781"/>
                  <a:pt x="652" y="2712"/>
                </a:cubicBezTo>
                <a:cubicBezTo>
                  <a:pt x="561" y="2643"/>
                  <a:pt x="486" y="2552"/>
                  <a:pt x="511" y="2465"/>
                </a:cubicBezTo>
                <a:cubicBezTo>
                  <a:pt x="536" y="2378"/>
                  <a:pt x="658" y="2264"/>
                  <a:pt x="802" y="2191"/>
                </a:cubicBezTo>
                <a:cubicBezTo>
                  <a:pt x="946" y="2118"/>
                  <a:pt x="1236" y="2105"/>
                  <a:pt x="1376" y="2024"/>
                </a:cubicBezTo>
                <a:cubicBezTo>
                  <a:pt x="1516" y="1943"/>
                  <a:pt x="1618" y="1822"/>
                  <a:pt x="1641" y="1706"/>
                </a:cubicBezTo>
                <a:cubicBezTo>
                  <a:pt x="1664" y="1590"/>
                  <a:pt x="1607" y="1437"/>
                  <a:pt x="1517" y="1327"/>
                </a:cubicBezTo>
                <a:cubicBezTo>
                  <a:pt x="1427" y="1217"/>
                  <a:pt x="1250" y="1114"/>
                  <a:pt x="1102" y="1045"/>
                </a:cubicBezTo>
                <a:cubicBezTo>
                  <a:pt x="954" y="976"/>
                  <a:pt x="739" y="966"/>
                  <a:pt x="626" y="912"/>
                </a:cubicBezTo>
                <a:cubicBezTo>
                  <a:pt x="513" y="858"/>
                  <a:pt x="430" y="802"/>
                  <a:pt x="423" y="718"/>
                </a:cubicBezTo>
                <a:cubicBezTo>
                  <a:pt x="416" y="634"/>
                  <a:pt x="485" y="518"/>
                  <a:pt x="582" y="409"/>
                </a:cubicBezTo>
                <a:cubicBezTo>
                  <a:pt x="679" y="300"/>
                  <a:pt x="995" y="121"/>
                  <a:pt x="1003" y="63"/>
                </a:cubicBezTo>
                <a:cubicBezTo>
                  <a:pt x="1011" y="5"/>
                  <a:pt x="703" y="60"/>
                  <a:pt x="632" y="63"/>
                </a:cubicBezTo>
                <a:cubicBezTo>
                  <a:pt x="561" y="66"/>
                  <a:pt x="671" y="0"/>
                  <a:pt x="579" y="81"/>
                </a:cubicBezTo>
                <a:cubicBezTo>
                  <a:pt x="487" y="162"/>
                  <a:pt x="158" y="400"/>
                  <a:pt x="79" y="550"/>
                </a:cubicBezTo>
                <a:cubicBezTo>
                  <a:pt x="0" y="700"/>
                  <a:pt x="36" y="883"/>
                  <a:pt x="105" y="983"/>
                </a:cubicBezTo>
                <a:cubicBezTo>
                  <a:pt x="174" y="1083"/>
                  <a:pt x="368" y="1115"/>
                  <a:pt x="494" y="1150"/>
                </a:cubicBezTo>
                <a:cubicBezTo>
                  <a:pt x="620" y="1185"/>
                  <a:pt x="758" y="1163"/>
                  <a:pt x="864" y="1195"/>
                </a:cubicBezTo>
                <a:cubicBezTo>
                  <a:pt x="970" y="1227"/>
                  <a:pt x="1058" y="1290"/>
                  <a:pt x="1129" y="1344"/>
                </a:cubicBezTo>
                <a:cubicBezTo>
                  <a:pt x="1200" y="1398"/>
                  <a:pt x="1275" y="1439"/>
                  <a:pt x="1288" y="1521"/>
                </a:cubicBezTo>
                <a:cubicBezTo>
                  <a:pt x="1301" y="1603"/>
                  <a:pt x="1314" y="1755"/>
                  <a:pt x="1208" y="1839"/>
                </a:cubicBezTo>
                <a:cubicBezTo>
                  <a:pt x="1102" y="1923"/>
                  <a:pt x="802" y="1970"/>
                  <a:pt x="652" y="2024"/>
                </a:cubicBezTo>
                <a:cubicBezTo>
                  <a:pt x="502" y="2078"/>
                  <a:pt x="393" y="2089"/>
                  <a:pt x="308" y="2165"/>
                </a:cubicBezTo>
                <a:cubicBezTo>
                  <a:pt x="223" y="2241"/>
                  <a:pt x="157" y="2379"/>
                  <a:pt x="141" y="2483"/>
                </a:cubicBezTo>
                <a:cubicBezTo>
                  <a:pt x="125" y="2587"/>
                  <a:pt x="141" y="2718"/>
                  <a:pt x="211" y="2791"/>
                </a:cubicBezTo>
                <a:cubicBezTo>
                  <a:pt x="281" y="2864"/>
                  <a:pt x="452" y="2877"/>
                  <a:pt x="564" y="2924"/>
                </a:cubicBezTo>
                <a:cubicBezTo>
                  <a:pt x="676" y="2971"/>
                  <a:pt x="819" y="3040"/>
                  <a:pt x="882" y="3074"/>
                </a:cubicBezTo>
                <a:cubicBezTo>
                  <a:pt x="945" y="3108"/>
                  <a:pt x="931" y="3116"/>
                  <a:pt x="944" y="3127"/>
                </a:cubicBezTo>
              </a:path>
            </a:pathLst>
          </a:custGeom>
          <a:solidFill>
            <a:srgbClr val="FFFF99"/>
          </a:solidFill>
          <a:ln w="9525">
            <a:solidFill>
              <a:schemeClr val="folHlink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34821" name="Freeform 5"/>
          <p:cNvSpPr>
            <a:spLocks/>
          </p:cNvSpPr>
          <p:nvPr/>
        </p:nvSpPr>
        <p:spPr bwMode="auto">
          <a:xfrm>
            <a:off x="2886075" y="381000"/>
            <a:ext cx="3354388" cy="5249863"/>
          </a:xfrm>
          <a:custGeom>
            <a:avLst/>
            <a:gdLst>
              <a:gd name="T0" fmla="*/ 2147483647 w 2113"/>
              <a:gd name="T1" fmla="*/ 2147483647 h 3307"/>
              <a:gd name="T2" fmla="*/ 2147483647 w 2113"/>
              <a:gd name="T3" fmla="*/ 2147483647 h 3307"/>
              <a:gd name="T4" fmla="*/ 2147483647 w 2113"/>
              <a:gd name="T5" fmla="*/ 2147483647 h 3307"/>
              <a:gd name="T6" fmla="*/ 2147483647 w 2113"/>
              <a:gd name="T7" fmla="*/ 2147483647 h 3307"/>
              <a:gd name="T8" fmla="*/ 2147483647 w 2113"/>
              <a:gd name="T9" fmla="*/ 2147483647 h 3307"/>
              <a:gd name="T10" fmla="*/ 2147483647 w 2113"/>
              <a:gd name="T11" fmla="*/ 2147483647 h 3307"/>
              <a:gd name="T12" fmla="*/ 2147483647 w 2113"/>
              <a:gd name="T13" fmla="*/ 2147483647 h 3307"/>
              <a:gd name="T14" fmla="*/ 2147483647 w 2113"/>
              <a:gd name="T15" fmla="*/ 2147483647 h 3307"/>
              <a:gd name="T16" fmla="*/ 2147483647 w 2113"/>
              <a:gd name="T17" fmla="*/ 2147483647 h 3307"/>
              <a:gd name="T18" fmla="*/ 2147483647 w 2113"/>
              <a:gd name="T19" fmla="*/ 2147483647 h 3307"/>
              <a:gd name="T20" fmla="*/ 2147483647 w 2113"/>
              <a:gd name="T21" fmla="*/ 2147483647 h 3307"/>
              <a:gd name="T22" fmla="*/ 2147483647 w 2113"/>
              <a:gd name="T23" fmla="*/ 2147483647 h 3307"/>
              <a:gd name="T24" fmla="*/ 2147483647 w 2113"/>
              <a:gd name="T25" fmla="*/ 2147483647 h 3307"/>
              <a:gd name="T26" fmla="*/ 2147483647 w 2113"/>
              <a:gd name="T27" fmla="*/ 2147483647 h 3307"/>
              <a:gd name="T28" fmla="*/ 2147483647 w 2113"/>
              <a:gd name="T29" fmla="*/ 2147483647 h 3307"/>
              <a:gd name="T30" fmla="*/ 2147483647 w 2113"/>
              <a:gd name="T31" fmla="*/ 2147483647 h 3307"/>
              <a:gd name="T32" fmla="*/ 2147483647 w 2113"/>
              <a:gd name="T33" fmla="*/ 2147483647 h 3307"/>
              <a:gd name="T34" fmla="*/ 2147483647 w 2113"/>
              <a:gd name="T35" fmla="*/ 2147483647 h 3307"/>
              <a:gd name="T36" fmla="*/ 2147483647 w 2113"/>
              <a:gd name="T37" fmla="*/ 2147483647 h 3307"/>
              <a:gd name="T38" fmla="*/ 2147483647 w 2113"/>
              <a:gd name="T39" fmla="*/ 2147483647 h 3307"/>
              <a:gd name="T40" fmla="*/ 2147483647 w 2113"/>
              <a:gd name="T41" fmla="*/ 2147483647 h 3307"/>
              <a:gd name="T42" fmla="*/ 2147483647 w 2113"/>
              <a:gd name="T43" fmla="*/ 2147483647 h 3307"/>
              <a:gd name="T44" fmla="*/ 2147483647 w 2113"/>
              <a:gd name="T45" fmla="*/ 2147483647 h 3307"/>
              <a:gd name="T46" fmla="*/ 2147483647 w 2113"/>
              <a:gd name="T47" fmla="*/ 2147483647 h 3307"/>
              <a:gd name="T48" fmla="*/ 2147483647 w 2113"/>
              <a:gd name="T49" fmla="*/ 2147483647 h 3307"/>
              <a:gd name="T50" fmla="*/ 2147483647 w 2113"/>
              <a:gd name="T51" fmla="*/ 2147483647 h 3307"/>
              <a:gd name="T52" fmla="*/ 2147483647 w 2113"/>
              <a:gd name="T53" fmla="*/ 2147483647 h 3307"/>
              <a:gd name="T54" fmla="*/ 2147483647 w 2113"/>
              <a:gd name="T55" fmla="*/ 2147483647 h 3307"/>
              <a:gd name="T56" fmla="*/ 2147483647 w 2113"/>
              <a:gd name="T57" fmla="*/ 2147483647 h 3307"/>
              <a:gd name="T58" fmla="*/ 2147483647 w 2113"/>
              <a:gd name="T59" fmla="*/ 2147483647 h 3307"/>
              <a:gd name="T60" fmla="*/ 2147483647 w 2113"/>
              <a:gd name="T61" fmla="*/ 2147483647 h 330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2113"/>
              <a:gd name="T94" fmla="*/ 0 h 3307"/>
              <a:gd name="T95" fmla="*/ 2113 w 2113"/>
              <a:gd name="T96" fmla="*/ 3307 h 3307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2113" h="3307">
                <a:moveTo>
                  <a:pt x="1208" y="3307"/>
                </a:moveTo>
                <a:cubicBezTo>
                  <a:pt x="1286" y="3298"/>
                  <a:pt x="1619" y="3282"/>
                  <a:pt x="1676" y="3245"/>
                </a:cubicBezTo>
                <a:cubicBezTo>
                  <a:pt x="1733" y="3208"/>
                  <a:pt x="1680" y="3154"/>
                  <a:pt x="1552" y="3086"/>
                </a:cubicBezTo>
                <a:cubicBezTo>
                  <a:pt x="1424" y="3018"/>
                  <a:pt x="1067" y="2915"/>
                  <a:pt x="908" y="2839"/>
                </a:cubicBezTo>
                <a:cubicBezTo>
                  <a:pt x="749" y="2763"/>
                  <a:pt x="582" y="2715"/>
                  <a:pt x="600" y="2627"/>
                </a:cubicBezTo>
                <a:cubicBezTo>
                  <a:pt x="618" y="2539"/>
                  <a:pt x="833" y="2379"/>
                  <a:pt x="1014" y="2310"/>
                </a:cubicBezTo>
                <a:cubicBezTo>
                  <a:pt x="1195" y="2241"/>
                  <a:pt x="1508" y="2259"/>
                  <a:pt x="1685" y="2213"/>
                </a:cubicBezTo>
                <a:cubicBezTo>
                  <a:pt x="1862" y="2167"/>
                  <a:pt x="2033" y="2155"/>
                  <a:pt x="2073" y="2036"/>
                </a:cubicBezTo>
                <a:cubicBezTo>
                  <a:pt x="2113" y="1917"/>
                  <a:pt x="2033" y="1638"/>
                  <a:pt x="1923" y="1498"/>
                </a:cubicBezTo>
                <a:cubicBezTo>
                  <a:pt x="1813" y="1358"/>
                  <a:pt x="1598" y="1268"/>
                  <a:pt x="1411" y="1198"/>
                </a:cubicBezTo>
                <a:cubicBezTo>
                  <a:pt x="1224" y="1128"/>
                  <a:pt x="959" y="1118"/>
                  <a:pt x="802" y="1075"/>
                </a:cubicBezTo>
                <a:cubicBezTo>
                  <a:pt x="645" y="1032"/>
                  <a:pt x="507" y="1004"/>
                  <a:pt x="467" y="942"/>
                </a:cubicBezTo>
                <a:cubicBezTo>
                  <a:pt x="427" y="880"/>
                  <a:pt x="499" y="777"/>
                  <a:pt x="564" y="704"/>
                </a:cubicBezTo>
                <a:cubicBezTo>
                  <a:pt x="629" y="631"/>
                  <a:pt x="723" y="601"/>
                  <a:pt x="855" y="501"/>
                </a:cubicBezTo>
                <a:cubicBezTo>
                  <a:pt x="987" y="401"/>
                  <a:pt x="1345" y="172"/>
                  <a:pt x="1358" y="104"/>
                </a:cubicBezTo>
                <a:cubicBezTo>
                  <a:pt x="1371" y="36"/>
                  <a:pt x="1012" y="92"/>
                  <a:pt x="932" y="93"/>
                </a:cubicBezTo>
                <a:cubicBezTo>
                  <a:pt x="852" y="94"/>
                  <a:pt x="1017" y="0"/>
                  <a:pt x="879" y="111"/>
                </a:cubicBezTo>
                <a:cubicBezTo>
                  <a:pt x="741" y="222"/>
                  <a:pt x="210" y="585"/>
                  <a:pt x="105" y="757"/>
                </a:cubicBezTo>
                <a:cubicBezTo>
                  <a:pt x="0" y="929"/>
                  <a:pt x="135" y="1054"/>
                  <a:pt x="247" y="1145"/>
                </a:cubicBezTo>
                <a:cubicBezTo>
                  <a:pt x="359" y="1236"/>
                  <a:pt x="614" y="1272"/>
                  <a:pt x="776" y="1304"/>
                </a:cubicBezTo>
                <a:cubicBezTo>
                  <a:pt x="938" y="1336"/>
                  <a:pt x="1102" y="1314"/>
                  <a:pt x="1217" y="1339"/>
                </a:cubicBezTo>
                <a:cubicBezTo>
                  <a:pt x="1332" y="1364"/>
                  <a:pt x="1382" y="1391"/>
                  <a:pt x="1464" y="1454"/>
                </a:cubicBezTo>
                <a:cubicBezTo>
                  <a:pt x="1546" y="1517"/>
                  <a:pt x="1684" y="1631"/>
                  <a:pt x="1711" y="1719"/>
                </a:cubicBezTo>
                <a:cubicBezTo>
                  <a:pt x="1738" y="1807"/>
                  <a:pt x="1804" y="1908"/>
                  <a:pt x="1623" y="1983"/>
                </a:cubicBezTo>
                <a:cubicBezTo>
                  <a:pt x="1442" y="2058"/>
                  <a:pt x="861" y="2072"/>
                  <a:pt x="626" y="2168"/>
                </a:cubicBezTo>
                <a:cubicBezTo>
                  <a:pt x="391" y="2264"/>
                  <a:pt x="279" y="2453"/>
                  <a:pt x="211" y="2557"/>
                </a:cubicBezTo>
                <a:cubicBezTo>
                  <a:pt x="143" y="2661"/>
                  <a:pt x="176" y="2732"/>
                  <a:pt x="220" y="2795"/>
                </a:cubicBezTo>
                <a:cubicBezTo>
                  <a:pt x="264" y="2858"/>
                  <a:pt x="385" y="2893"/>
                  <a:pt x="476" y="2936"/>
                </a:cubicBezTo>
                <a:cubicBezTo>
                  <a:pt x="567" y="2979"/>
                  <a:pt x="658" y="3011"/>
                  <a:pt x="767" y="3051"/>
                </a:cubicBezTo>
                <a:cubicBezTo>
                  <a:pt x="876" y="3091"/>
                  <a:pt x="1057" y="3131"/>
                  <a:pt x="1129" y="3174"/>
                </a:cubicBezTo>
                <a:cubicBezTo>
                  <a:pt x="1201" y="3217"/>
                  <a:pt x="1184" y="3279"/>
                  <a:pt x="1199" y="3307"/>
                </a:cubicBezTo>
              </a:path>
            </a:pathLst>
          </a:custGeom>
          <a:solidFill>
            <a:srgbClr val="FFFF99"/>
          </a:solidFill>
          <a:ln w="9525">
            <a:solidFill>
              <a:schemeClr val="folHlink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34822" name="Freeform 6"/>
          <p:cNvSpPr>
            <a:spLocks/>
          </p:cNvSpPr>
          <p:nvPr/>
        </p:nvSpPr>
        <p:spPr bwMode="auto">
          <a:xfrm>
            <a:off x="2830513" y="441325"/>
            <a:ext cx="3552825" cy="5146675"/>
          </a:xfrm>
          <a:custGeom>
            <a:avLst/>
            <a:gdLst>
              <a:gd name="T0" fmla="*/ 2147483647 w 2238"/>
              <a:gd name="T1" fmla="*/ 2147483647 h 3242"/>
              <a:gd name="T2" fmla="*/ 2147483647 w 2238"/>
              <a:gd name="T3" fmla="*/ 2147483647 h 3242"/>
              <a:gd name="T4" fmla="*/ 2147483647 w 2238"/>
              <a:gd name="T5" fmla="*/ 2147483647 h 3242"/>
              <a:gd name="T6" fmla="*/ 2147483647 w 2238"/>
              <a:gd name="T7" fmla="*/ 2147483647 h 3242"/>
              <a:gd name="T8" fmla="*/ 2147483647 w 2238"/>
              <a:gd name="T9" fmla="*/ 2147483647 h 3242"/>
              <a:gd name="T10" fmla="*/ 2147483647 w 2238"/>
              <a:gd name="T11" fmla="*/ 2147483647 h 3242"/>
              <a:gd name="T12" fmla="*/ 2147483647 w 2238"/>
              <a:gd name="T13" fmla="*/ 2147483647 h 3242"/>
              <a:gd name="T14" fmla="*/ 2147483647 w 2238"/>
              <a:gd name="T15" fmla="*/ 2147483647 h 3242"/>
              <a:gd name="T16" fmla="*/ 2147483647 w 2238"/>
              <a:gd name="T17" fmla="*/ 2147483647 h 3242"/>
              <a:gd name="T18" fmla="*/ 2147483647 w 2238"/>
              <a:gd name="T19" fmla="*/ 2147483647 h 3242"/>
              <a:gd name="T20" fmla="*/ 2147483647 w 2238"/>
              <a:gd name="T21" fmla="*/ 2147483647 h 3242"/>
              <a:gd name="T22" fmla="*/ 2147483647 w 2238"/>
              <a:gd name="T23" fmla="*/ 2147483647 h 3242"/>
              <a:gd name="T24" fmla="*/ 2147483647 w 2238"/>
              <a:gd name="T25" fmla="*/ 2147483647 h 3242"/>
              <a:gd name="T26" fmla="*/ 2147483647 w 2238"/>
              <a:gd name="T27" fmla="*/ 2147483647 h 3242"/>
              <a:gd name="T28" fmla="*/ 2147483647 w 2238"/>
              <a:gd name="T29" fmla="*/ 2147483647 h 3242"/>
              <a:gd name="T30" fmla="*/ 2147483647 w 2238"/>
              <a:gd name="T31" fmla="*/ 2147483647 h 3242"/>
              <a:gd name="T32" fmla="*/ 2147483647 w 2238"/>
              <a:gd name="T33" fmla="*/ 2147483647 h 3242"/>
              <a:gd name="T34" fmla="*/ 2147483647 w 2238"/>
              <a:gd name="T35" fmla="*/ 2147483647 h 3242"/>
              <a:gd name="T36" fmla="*/ 2147483647 w 2238"/>
              <a:gd name="T37" fmla="*/ 2147483647 h 3242"/>
              <a:gd name="T38" fmla="*/ 2147483647 w 2238"/>
              <a:gd name="T39" fmla="*/ 2147483647 h 3242"/>
              <a:gd name="T40" fmla="*/ 2147483647 w 2238"/>
              <a:gd name="T41" fmla="*/ 2147483647 h 3242"/>
              <a:gd name="T42" fmla="*/ 2147483647 w 2238"/>
              <a:gd name="T43" fmla="*/ 2147483647 h 3242"/>
              <a:gd name="T44" fmla="*/ 2147483647 w 2238"/>
              <a:gd name="T45" fmla="*/ 2147483647 h 3242"/>
              <a:gd name="T46" fmla="*/ 2147483647 w 2238"/>
              <a:gd name="T47" fmla="*/ 2147483647 h 3242"/>
              <a:gd name="T48" fmla="*/ 2147483647 w 2238"/>
              <a:gd name="T49" fmla="*/ 2147483647 h 3242"/>
              <a:gd name="T50" fmla="*/ 2147483647 w 2238"/>
              <a:gd name="T51" fmla="*/ 2147483647 h 3242"/>
              <a:gd name="T52" fmla="*/ 2147483647 w 2238"/>
              <a:gd name="T53" fmla="*/ 2147483647 h 3242"/>
              <a:gd name="T54" fmla="*/ 2147483647 w 2238"/>
              <a:gd name="T55" fmla="*/ 2147483647 h 3242"/>
              <a:gd name="T56" fmla="*/ 2147483647 w 2238"/>
              <a:gd name="T57" fmla="*/ 2147483647 h 3242"/>
              <a:gd name="T58" fmla="*/ 2147483647 w 2238"/>
              <a:gd name="T59" fmla="*/ 2147483647 h 3242"/>
              <a:gd name="T60" fmla="*/ 2147483647 w 2238"/>
              <a:gd name="T61" fmla="*/ 2147483647 h 3242"/>
              <a:gd name="T62" fmla="*/ 2147483647 w 2238"/>
              <a:gd name="T63" fmla="*/ 2147483647 h 3242"/>
              <a:gd name="T64" fmla="*/ 2147483647 w 2238"/>
              <a:gd name="T65" fmla="*/ 2147483647 h 3242"/>
              <a:gd name="T66" fmla="*/ 2147483647 w 2238"/>
              <a:gd name="T67" fmla="*/ 2147483647 h 324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238"/>
              <a:gd name="T103" fmla="*/ 0 h 3242"/>
              <a:gd name="T104" fmla="*/ 2238 w 2238"/>
              <a:gd name="T105" fmla="*/ 3242 h 324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238" h="3242">
                <a:moveTo>
                  <a:pt x="1393" y="3242"/>
                </a:moveTo>
                <a:cubicBezTo>
                  <a:pt x="1444" y="3236"/>
                  <a:pt x="1654" y="3239"/>
                  <a:pt x="1711" y="3207"/>
                </a:cubicBezTo>
                <a:cubicBezTo>
                  <a:pt x="1768" y="3175"/>
                  <a:pt x="1841" y="3111"/>
                  <a:pt x="1737" y="3048"/>
                </a:cubicBezTo>
                <a:cubicBezTo>
                  <a:pt x="1633" y="2985"/>
                  <a:pt x="1295" y="2884"/>
                  <a:pt x="1085" y="2827"/>
                </a:cubicBezTo>
                <a:cubicBezTo>
                  <a:pt x="875" y="2770"/>
                  <a:pt x="559" y="2776"/>
                  <a:pt x="476" y="2704"/>
                </a:cubicBezTo>
                <a:cubicBezTo>
                  <a:pt x="393" y="2632"/>
                  <a:pt x="495" y="2467"/>
                  <a:pt x="590" y="2395"/>
                </a:cubicBezTo>
                <a:cubicBezTo>
                  <a:pt x="685" y="2323"/>
                  <a:pt x="867" y="2287"/>
                  <a:pt x="1049" y="2272"/>
                </a:cubicBezTo>
                <a:cubicBezTo>
                  <a:pt x="1231" y="2257"/>
                  <a:pt x="1497" y="2331"/>
                  <a:pt x="1684" y="2307"/>
                </a:cubicBezTo>
                <a:cubicBezTo>
                  <a:pt x="1871" y="2283"/>
                  <a:pt x="2102" y="2259"/>
                  <a:pt x="2170" y="2130"/>
                </a:cubicBezTo>
                <a:cubicBezTo>
                  <a:pt x="2238" y="2001"/>
                  <a:pt x="2215" y="1679"/>
                  <a:pt x="2090" y="1531"/>
                </a:cubicBezTo>
                <a:cubicBezTo>
                  <a:pt x="1965" y="1383"/>
                  <a:pt x="1635" y="1305"/>
                  <a:pt x="1420" y="1239"/>
                </a:cubicBezTo>
                <a:cubicBezTo>
                  <a:pt x="1205" y="1173"/>
                  <a:pt x="967" y="1160"/>
                  <a:pt x="802" y="1134"/>
                </a:cubicBezTo>
                <a:cubicBezTo>
                  <a:pt x="637" y="1108"/>
                  <a:pt x="491" y="1138"/>
                  <a:pt x="432" y="1081"/>
                </a:cubicBezTo>
                <a:cubicBezTo>
                  <a:pt x="373" y="1024"/>
                  <a:pt x="380" y="894"/>
                  <a:pt x="449" y="790"/>
                </a:cubicBezTo>
                <a:cubicBezTo>
                  <a:pt x="518" y="686"/>
                  <a:pt x="689" y="575"/>
                  <a:pt x="846" y="454"/>
                </a:cubicBezTo>
                <a:cubicBezTo>
                  <a:pt x="1003" y="333"/>
                  <a:pt x="1373" y="132"/>
                  <a:pt x="1393" y="66"/>
                </a:cubicBezTo>
                <a:cubicBezTo>
                  <a:pt x="1413" y="0"/>
                  <a:pt x="1047" y="54"/>
                  <a:pt x="967" y="55"/>
                </a:cubicBezTo>
                <a:cubicBezTo>
                  <a:pt x="887" y="56"/>
                  <a:pt x="1006" y="8"/>
                  <a:pt x="914" y="73"/>
                </a:cubicBezTo>
                <a:cubicBezTo>
                  <a:pt x="822" y="138"/>
                  <a:pt x="561" y="302"/>
                  <a:pt x="414" y="445"/>
                </a:cubicBezTo>
                <a:cubicBezTo>
                  <a:pt x="267" y="588"/>
                  <a:pt x="70" y="785"/>
                  <a:pt x="35" y="931"/>
                </a:cubicBezTo>
                <a:cubicBezTo>
                  <a:pt x="0" y="1077"/>
                  <a:pt x="77" y="1250"/>
                  <a:pt x="202" y="1319"/>
                </a:cubicBezTo>
                <a:cubicBezTo>
                  <a:pt x="327" y="1388"/>
                  <a:pt x="617" y="1330"/>
                  <a:pt x="785" y="1345"/>
                </a:cubicBezTo>
                <a:cubicBezTo>
                  <a:pt x="953" y="1360"/>
                  <a:pt x="1048" y="1366"/>
                  <a:pt x="1208" y="1407"/>
                </a:cubicBezTo>
                <a:cubicBezTo>
                  <a:pt x="1368" y="1448"/>
                  <a:pt x="1631" y="1517"/>
                  <a:pt x="1746" y="1592"/>
                </a:cubicBezTo>
                <a:cubicBezTo>
                  <a:pt x="1861" y="1667"/>
                  <a:pt x="1902" y="1773"/>
                  <a:pt x="1896" y="1857"/>
                </a:cubicBezTo>
                <a:cubicBezTo>
                  <a:pt x="1890" y="1941"/>
                  <a:pt x="1868" y="2057"/>
                  <a:pt x="1711" y="2095"/>
                </a:cubicBezTo>
                <a:cubicBezTo>
                  <a:pt x="1554" y="2133"/>
                  <a:pt x="1184" y="2070"/>
                  <a:pt x="952" y="2086"/>
                </a:cubicBezTo>
                <a:cubicBezTo>
                  <a:pt x="720" y="2102"/>
                  <a:pt x="470" y="2101"/>
                  <a:pt x="317" y="2192"/>
                </a:cubicBezTo>
                <a:cubicBezTo>
                  <a:pt x="164" y="2283"/>
                  <a:pt x="56" y="2523"/>
                  <a:pt x="35" y="2633"/>
                </a:cubicBezTo>
                <a:cubicBezTo>
                  <a:pt x="14" y="2743"/>
                  <a:pt x="115" y="2797"/>
                  <a:pt x="193" y="2854"/>
                </a:cubicBezTo>
                <a:cubicBezTo>
                  <a:pt x="271" y="2911"/>
                  <a:pt x="401" y="2950"/>
                  <a:pt x="502" y="2977"/>
                </a:cubicBezTo>
                <a:cubicBezTo>
                  <a:pt x="603" y="3004"/>
                  <a:pt x="686" y="2992"/>
                  <a:pt x="802" y="3013"/>
                </a:cubicBezTo>
                <a:cubicBezTo>
                  <a:pt x="918" y="3034"/>
                  <a:pt x="1101" y="3063"/>
                  <a:pt x="1199" y="3101"/>
                </a:cubicBezTo>
                <a:cubicBezTo>
                  <a:pt x="1297" y="3139"/>
                  <a:pt x="1353" y="3213"/>
                  <a:pt x="1393" y="3242"/>
                </a:cubicBezTo>
              </a:path>
            </a:pathLst>
          </a:custGeom>
          <a:solidFill>
            <a:srgbClr val="FFFF99"/>
          </a:solidFill>
          <a:ln w="9525">
            <a:solidFill>
              <a:schemeClr val="folHlink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34823" name="Freeform 7"/>
          <p:cNvSpPr>
            <a:spLocks/>
          </p:cNvSpPr>
          <p:nvPr/>
        </p:nvSpPr>
        <p:spPr bwMode="auto">
          <a:xfrm>
            <a:off x="2789238" y="463550"/>
            <a:ext cx="3784600" cy="5124450"/>
          </a:xfrm>
          <a:custGeom>
            <a:avLst/>
            <a:gdLst>
              <a:gd name="T0" fmla="*/ 2147483647 w 2384"/>
              <a:gd name="T1" fmla="*/ 2147483647 h 3228"/>
              <a:gd name="T2" fmla="*/ 2147483647 w 2384"/>
              <a:gd name="T3" fmla="*/ 2147483647 h 3228"/>
              <a:gd name="T4" fmla="*/ 2147483647 w 2384"/>
              <a:gd name="T5" fmla="*/ 2147483647 h 3228"/>
              <a:gd name="T6" fmla="*/ 2147483647 w 2384"/>
              <a:gd name="T7" fmla="*/ 2147483647 h 3228"/>
              <a:gd name="T8" fmla="*/ 2147483647 w 2384"/>
              <a:gd name="T9" fmla="*/ 2147483647 h 3228"/>
              <a:gd name="T10" fmla="*/ 2147483647 w 2384"/>
              <a:gd name="T11" fmla="*/ 2147483647 h 3228"/>
              <a:gd name="T12" fmla="*/ 2147483647 w 2384"/>
              <a:gd name="T13" fmla="*/ 2147483647 h 3228"/>
              <a:gd name="T14" fmla="*/ 2147483647 w 2384"/>
              <a:gd name="T15" fmla="*/ 2147483647 h 3228"/>
              <a:gd name="T16" fmla="*/ 2147483647 w 2384"/>
              <a:gd name="T17" fmla="*/ 2147483647 h 3228"/>
              <a:gd name="T18" fmla="*/ 2147483647 w 2384"/>
              <a:gd name="T19" fmla="*/ 2147483647 h 3228"/>
              <a:gd name="T20" fmla="*/ 2147483647 w 2384"/>
              <a:gd name="T21" fmla="*/ 2147483647 h 3228"/>
              <a:gd name="T22" fmla="*/ 2147483647 w 2384"/>
              <a:gd name="T23" fmla="*/ 2147483647 h 3228"/>
              <a:gd name="T24" fmla="*/ 2147483647 w 2384"/>
              <a:gd name="T25" fmla="*/ 2147483647 h 3228"/>
              <a:gd name="T26" fmla="*/ 2147483647 w 2384"/>
              <a:gd name="T27" fmla="*/ 2147483647 h 3228"/>
              <a:gd name="T28" fmla="*/ 2147483647 w 2384"/>
              <a:gd name="T29" fmla="*/ 2147483647 h 3228"/>
              <a:gd name="T30" fmla="*/ 2147483647 w 2384"/>
              <a:gd name="T31" fmla="*/ 2147483647 h 3228"/>
              <a:gd name="T32" fmla="*/ 2147483647 w 2384"/>
              <a:gd name="T33" fmla="*/ 2147483647 h 3228"/>
              <a:gd name="T34" fmla="*/ 2147483647 w 2384"/>
              <a:gd name="T35" fmla="*/ 2147483647 h 3228"/>
              <a:gd name="T36" fmla="*/ 2147483647 w 2384"/>
              <a:gd name="T37" fmla="*/ 2147483647 h 3228"/>
              <a:gd name="T38" fmla="*/ 2147483647 w 2384"/>
              <a:gd name="T39" fmla="*/ 2147483647 h 3228"/>
              <a:gd name="T40" fmla="*/ 2147483647 w 2384"/>
              <a:gd name="T41" fmla="*/ 2147483647 h 3228"/>
              <a:gd name="T42" fmla="*/ 2147483647 w 2384"/>
              <a:gd name="T43" fmla="*/ 2147483647 h 3228"/>
              <a:gd name="T44" fmla="*/ 2147483647 w 2384"/>
              <a:gd name="T45" fmla="*/ 2147483647 h 3228"/>
              <a:gd name="T46" fmla="*/ 2147483647 w 2384"/>
              <a:gd name="T47" fmla="*/ 2147483647 h 3228"/>
              <a:gd name="T48" fmla="*/ 2147483647 w 2384"/>
              <a:gd name="T49" fmla="*/ 2147483647 h 3228"/>
              <a:gd name="T50" fmla="*/ 2147483647 w 2384"/>
              <a:gd name="T51" fmla="*/ 2147483647 h 3228"/>
              <a:gd name="T52" fmla="*/ 2147483647 w 2384"/>
              <a:gd name="T53" fmla="*/ 2147483647 h 3228"/>
              <a:gd name="T54" fmla="*/ 2147483647 w 2384"/>
              <a:gd name="T55" fmla="*/ 2147483647 h 3228"/>
              <a:gd name="T56" fmla="*/ 2147483647 w 2384"/>
              <a:gd name="T57" fmla="*/ 2147483647 h 3228"/>
              <a:gd name="T58" fmla="*/ 2147483647 w 2384"/>
              <a:gd name="T59" fmla="*/ 2147483647 h 3228"/>
              <a:gd name="T60" fmla="*/ 2147483647 w 2384"/>
              <a:gd name="T61" fmla="*/ 2147483647 h 3228"/>
              <a:gd name="T62" fmla="*/ 2147483647 w 2384"/>
              <a:gd name="T63" fmla="*/ 2147483647 h 3228"/>
              <a:gd name="T64" fmla="*/ 2147483647 w 2384"/>
              <a:gd name="T65" fmla="*/ 2147483647 h 3228"/>
              <a:gd name="T66" fmla="*/ 2147483647 w 2384"/>
              <a:gd name="T67" fmla="*/ 2147483647 h 3228"/>
              <a:gd name="T68" fmla="*/ 2147483647 w 2384"/>
              <a:gd name="T69" fmla="*/ 2147483647 h 3228"/>
              <a:gd name="T70" fmla="*/ 2147483647 w 2384"/>
              <a:gd name="T71" fmla="*/ 2147483647 h 3228"/>
              <a:gd name="T72" fmla="*/ 2147483647 w 2384"/>
              <a:gd name="T73" fmla="*/ 2147483647 h 322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384"/>
              <a:gd name="T112" fmla="*/ 0 h 3228"/>
              <a:gd name="T113" fmla="*/ 2384 w 2384"/>
              <a:gd name="T114" fmla="*/ 3228 h 3228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384" h="3228">
                <a:moveTo>
                  <a:pt x="1419" y="3228"/>
                </a:moveTo>
                <a:cubicBezTo>
                  <a:pt x="1470" y="3222"/>
                  <a:pt x="1680" y="3225"/>
                  <a:pt x="1737" y="3193"/>
                </a:cubicBezTo>
                <a:cubicBezTo>
                  <a:pt x="1794" y="3161"/>
                  <a:pt x="1828" y="3106"/>
                  <a:pt x="1763" y="3034"/>
                </a:cubicBezTo>
                <a:cubicBezTo>
                  <a:pt x="1698" y="2962"/>
                  <a:pt x="1564" y="2802"/>
                  <a:pt x="1349" y="2761"/>
                </a:cubicBezTo>
                <a:cubicBezTo>
                  <a:pt x="1134" y="2720"/>
                  <a:pt x="610" y="2842"/>
                  <a:pt x="475" y="2787"/>
                </a:cubicBezTo>
                <a:cubicBezTo>
                  <a:pt x="340" y="2732"/>
                  <a:pt x="443" y="2508"/>
                  <a:pt x="537" y="2434"/>
                </a:cubicBezTo>
                <a:cubicBezTo>
                  <a:pt x="631" y="2360"/>
                  <a:pt x="852" y="2333"/>
                  <a:pt x="1040" y="2346"/>
                </a:cubicBezTo>
                <a:cubicBezTo>
                  <a:pt x="1228" y="2359"/>
                  <a:pt x="1457" y="2524"/>
                  <a:pt x="1666" y="2514"/>
                </a:cubicBezTo>
                <a:cubicBezTo>
                  <a:pt x="1875" y="2504"/>
                  <a:pt x="2202" y="2431"/>
                  <a:pt x="2293" y="2284"/>
                </a:cubicBezTo>
                <a:cubicBezTo>
                  <a:pt x="2384" y="2137"/>
                  <a:pt x="2298" y="1784"/>
                  <a:pt x="2213" y="1631"/>
                </a:cubicBezTo>
                <a:cubicBezTo>
                  <a:pt x="2128" y="1478"/>
                  <a:pt x="1931" y="1429"/>
                  <a:pt x="1781" y="1367"/>
                </a:cubicBezTo>
                <a:cubicBezTo>
                  <a:pt x="1631" y="1305"/>
                  <a:pt x="1478" y="1274"/>
                  <a:pt x="1313" y="1261"/>
                </a:cubicBezTo>
                <a:cubicBezTo>
                  <a:pt x="1148" y="1248"/>
                  <a:pt x="938" y="1306"/>
                  <a:pt x="793" y="1287"/>
                </a:cubicBezTo>
                <a:cubicBezTo>
                  <a:pt x="648" y="1268"/>
                  <a:pt x="493" y="1231"/>
                  <a:pt x="440" y="1146"/>
                </a:cubicBezTo>
                <a:cubicBezTo>
                  <a:pt x="387" y="1061"/>
                  <a:pt x="403" y="880"/>
                  <a:pt x="475" y="776"/>
                </a:cubicBezTo>
                <a:cubicBezTo>
                  <a:pt x="547" y="672"/>
                  <a:pt x="747" y="591"/>
                  <a:pt x="872" y="520"/>
                </a:cubicBezTo>
                <a:cubicBezTo>
                  <a:pt x="997" y="449"/>
                  <a:pt x="1134" y="430"/>
                  <a:pt x="1225" y="352"/>
                </a:cubicBezTo>
                <a:cubicBezTo>
                  <a:pt x="1316" y="274"/>
                  <a:pt x="1458" y="104"/>
                  <a:pt x="1419" y="52"/>
                </a:cubicBezTo>
                <a:cubicBezTo>
                  <a:pt x="1380" y="0"/>
                  <a:pt x="1078" y="7"/>
                  <a:pt x="993" y="41"/>
                </a:cubicBezTo>
                <a:cubicBezTo>
                  <a:pt x="908" y="75"/>
                  <a:pt x="1002" y="180"/>
                  <a:pt x="908" y="255"/>
                </a:cubicBezTo>
                <a:cubicBezTo>
                  <a:pt x="814" y="330"/>
                  <a:pt x="561" y="402"/>
                  <a:pt x="431" y="493"/>
                </a:cubicBezTo>
                <a:cubicBezTo>
                  <a:pt x="301" y="584"/>
                  <a:pt x="197" y="696"/>
                  <a:pt x="131" y="802"/>
                </a:cubicBezTo>
                <a:cubicBezTo>
                  <a:pt x="65" y="908"/>
                  <a:pt x="25" y="1028"/>
                  <a:pt x="34" y="1128"/>
                </a:cubicBezTo>
                <a:cubicBezTo>
                  <a:pt x="43" y="1228"/>
                  <a:pt x="80" y="1326"/>
                  <a:pt x="184" y="1402"/>
                </a:cubicBezTo>
                <a:cubicBezTo>
                  <a:pt x="288" y="1478"/>
                  <a:pt x="488" y="1572"/>
                  <a:pt x="661" y="1587"/>
                </a:cubicBezTo>
                <a:cubicBezTo>
                  <a:pt x="834" y="1602"/>
                  <a:pt x="1040" y="1474"/>
                  <a:pt x="1225" y="1490"/>
                </a:cubicBezTo>
                <a:cubicBezTo>
                  <a:pt x="1410" y="1506"/>
                  <a:pt x="1656" y="1625"/>
                  <a:pt x="1772" y="1684"/>
                </a:cubicBezTo>
                <a:cubicBezTo>
                  <a:pt x="1888" y="1743"/>
                  <a:pt x="1907" y="1762"/>
                  <a:pt x="1922" y="1843"/>
                </a:cubicBezTo>
                <a:cubicBezTo>
                  <a:pt x="1937" y="1924"/>
                  <a:pt x="2064" y="2129"/>
                  <a:pt x="1860" y="2169"/>
                </a:cubicBezTo>
                <a:cubicBezTo>
                  <a:pt x="1656" y="2209"/>
                  <a:pt x="987" y="2049"/>
                  <a:pt x="696" y="2081"/>
                </a:cubicBezTo>
                <a:cubicBezTo>
                  <a:pt x="405" y="2113"/>
                  <a:pt x="226" y="2261"/>
                  <a:pt x="113" y="2364"/>
                </a:cubicBezTo>
                <a:cubicBezTo>
                  <a:pt x="0" y="2467"/>
                  <a:pt x="13" y="2596"/>
                  <a:pt x="16" y="2699"/>
                </a:cubicBezTo>
                <a:cubicBezTo>
                  <a:pt x="19" y="2802"/>
                  <a:pt x="55" y="2922"/>
                  <a:pt x="131" y="2981"/>
                </a:cubicBezTo>
                <a:cubicBezTo>
                  <a:pt x="207" y="3040"/>
                  <a:pt x="350" y="3039"/>
                  <a:pt x="475" y="3052"/>
                </a:cubicBezTo>
                <a:cubicBezTo>
                  <a:pt x="600" y="3065"/>
                  <a:pt x="756" y="3054"/>
                  <a:pt x="881" y="3060"/>
                </a:cubicBezTo>
                <a:cubicBezTo>
                  <a:pt x="1006" y="3066"/>
                  <a:pt x="1135" y="3059"/>
                  <a:pt x="1225" y="3087"/>
                </a:cubicBezTo>
                <a:cubicBezTo>
                  <a:pt x="1315" y="3115"/>
                  <a:pt x="1379" y="3199"/>
                  <a:pt x="1419" y="3228"/>
                </a:cubicBezTo>
              </a:path>
            </a:pathLst>
          </a:custGeom>
          <a:solidFill>
            <a:srgbClr val="FFFF99"/>
          </a:solidFill>
          <a:ln w="9525">
            <a:solidFill>
              <a:schemeClr val="folHlink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34824" name="Freeform 8"/>
          <p:cNvSpPr>
            <a:spLocks/>
          </p:cNvSpPr>
          <p:nvPr/>
        </p:nvSpPr>
        <p:spPr bwMode="auto">
          <a:xfrm>
            <a:off x="2624138" y="434975"/>
            <a:ext cx="4019550" cy="5153025"/>
          </a:xfrm>
          <a:custGeom>
            <a:avLst/>
            <a:gdLst>
              <a:gd name="T0" fmla="*/ 2147483647 w 2532"/>
              <a:gd name="T1" fmla="*/ 2147483647 h 3246"/>
              <a:gd name="T2" fmla="*/ 2147483647 w 2532"/>
              <a:gd name="T3" fmla="*/ 2147483647 h 3246"/>
              <a:gd name="T4" fmla="*/ 2147483647 w 2532"/>
              <a:gd name="T5" fmla="*/ 2147483647 h 3246"/>
              <a:gd name="T6" fmla="*/ 2147483647 w 2532"/>
              <a:gd name="T7" fmla="*/ 2147483647 h 3246"/>
              <a:gd name="T8" fmla="*/ 2147483647 w 2532"/>
              <a:gd name="T9" fmla="*/ 2147483647 h 3246"/>
              <a:gd name="T10" fmla="*/ 2147483647 w 2532"/>
              <a:gd name="T11" fmla="*/ 2147483647 h 3246"/>
              <a:gd name="T12" fmla="*/ 2147483647 w 2532"/>
              <a:gd name="T13" fmla="*/ 2147483647 h 3246"/>
              <a:gd name="T14" fmla="*/ 2147483647 w 2532"/>
              <a:gd name="T15" fmla="*/ 2147483647 h 3246"/>
              <a:gd name="T16" fmla="*/ 2147483647 w 2532"/>
              <a:gd name="T17" fmla="*/ 2147483647 h 3246"/>
              <a:gd name="T18" fmla="*/ 2147483647 w 2532"/>
              <a:gd name="T19" fmla="*/ 2147483647 h 3246"/>
              <a:gd name="T20" fmla="*/ 2147483647 w 2532"/>
              <a:gd name="T21" fmla="*/ 2147483647 h 3246"/>
              <a:gd name="T22" fmla="*/ 2147483647 w 2532"/>
              <a:gd name="T23" fmla="*/ 2147483647 h 3246"/>
              <a:gd name="T24" fmla="*/ 2147483647 w 2532"/>
              <a:gd name="T25" fmla="*/ 2147483647 h 3246"/>
              <a:gd name="T26" fmla="*/ 2147483647 w 2532"/>
              <a:gd name="T27" fmla="*/ 2147483647 h 3246"/>
              <a:gd name="T28" fmla="*/ 2147483647 w 2532"/>
              <a:gd name="T29" fmla="*/ 2147483647 h 3246"/>
              <a:gd name="T30" fmla="*/ 2147483647 w 2532"/>
              <a:gd name="T31" fmla="*/ 2147483647 h 3246"/>
              <a:gd name="T32" fmla="*/ 2147483647 w 2532"/>
              <a:gd name="T33" fmla="*/ 2147483647 h 3246"/>
              <a:gd name="T34" fmla="*/ 2147483647 w 2532"/>
              <a:gd name="T35" fmla="*/ 2147483647 h 3246"/>
              <a:gd name="T36" fmla="*/ 2147483647 w 2532"/>
              <a:gd name="T37" fmla="*/ 2147483647 h 3246"/>
              <a:gd name="T38" fmla="*/ 2147483647 w 2532"/>
              <a:gd name="T39" fmla="*/ 2147483647 h 3246"/>
              <a:gd name="T40" fmla="*/ 2147483647 w 2532"/>
              <a:gd name="T41" fmla="*/ 2147483647 h 3246"/>
              <a:gd name="T42" fmla="*/ 2147483647 w 2532"/>
              <a:gd name="T43" fmla="*/ 2147483647 h 3246"/>
              <a:gd name="T44" fmla="*/ 2147483647 w 2532"/>
              <a:gd name="T45" fmla="*/ 2147483647 h 3246"/>
              <a:gd name="T46" fmla="*/ 2147483647 w 2532"/>
              <a:gd name="T47" fmla="*/ 2147483647 h 3246"/>
              <a:gd name="T48" fmla="*/ 2147483647 w 2532"/>
              <a:gd name="T49" fmla="*/ 2147483647 h 3246"/>
              <a:gd name="T50" fmla="*/ 2147483647 w 2532"/>
              <a:gd name="T51" fmla="*/ 2147483647 h 3246"/>
              <a:gd name="T52" fmla="*/ 2147483647 w 2532"/>
              <a:gd name="T53" fmla="*/ 2147483647 h 3246"/>
              <a:gd name="T54" fmla="*/ 2147483647 w 2532"/>
              <a:gd name="T55" fmla="*/ 2147483647 h 3246"/>
              <a:gd name="T56" fmla="*/ 2147483647 w 2532"/>
              <a:gd name="T57" fmla="*/ 2147483647 h 3246"/>
              <a:gd name="T58" fmla="*/ 2147483647 w 2532"/>
              <a:gd name="T59" fmla="*/ 2147483647 h 3246"/>
              <a:gd name="T60" fmla="*/ 2147483647 w 2532"/>
              <a:gd name="T61" fmla="*/ 2147483647 h 3246"/>
              <a:gd name="T62" fmla="*/ 2147483647 w 2532"/>
              <a:gd name="T63" fmla="*/ 2147483647 h 3246"/>
              <a:gd name="T64" fmla="*/ 2147483647 w 2532"/>
              <a:gd name="T65" fmla="*/ 2147483647 h 3246"/>
              <a:gd name="T66" fmla="*/ 2147483647 w 2532"/>
              <a:gd name="T67" fmla="*/ 2147483647 h 3246"/>
              <a:gd name="T68" fmla="*/ 2147483647 w 2532"/>
              <a:gd name="T69" fmla="*/ 2147483647 h 3246"/>
              <a:gd name="T70" fmla="*/ 2147483647 w 2532"/>
              <a:gd name="T71" fmla="*/ 2147483647 h 3246"/>
              <a:gd name="T72" fmla="*/ 2147483647 w 2532"/>
              <a:gd name="T73" fmla="*/ 2147483647 h 324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532"/>
              <a:gd name="T112" fmla="*/ 0 h 3246"/>
              <a:gd name="T113" fmla="*/ 2532 w 2532"/>
              <a:gd name="T114" fmla="*/ 3246 h 324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532" h="3246">
                <a:moveTo>
                  <a:pt x="1523" y="3246"/>
                </a:moveTo>
                <a:cubicBezTo>
                  <a:pt x="1574" y="3240"/>
                  <a:pt x="1784" y="3243"/>
                  <a:pt x="1841" y="3211"/>
                </a:cubicBezTo>
                <a:cubicBezTo>
                  <a:pt x="1898" y="3179"/>
                  <a:pt x="1946" y="3130"/>
                  <a:pt x="1867" y="3052"/>
                </a:cubicBezTo>
                <a:cubicBezTo>
                  <a:pt x="1788" y="2974"/>
                  <a:pt x="1595" y="2778"/>
                  <a:pt x="1364" y="2743"/>
                </a:cubicBezTo>
                <a:cubicBezTo>
                  <a:pt x="1133" y="2708"/>
                  <a:pt x="603" y="2888"/>
                  <a:pt x="482" y="2840"/>
                </a:cubicBezTo>
                <a:cubicBezTo>
                  <a:pt x="361" y="2792"/>
                  <a:pt x="531" y="2531"/>
                  <a:pt x="641" y="2452"/>
                </a:cubicBezTo>
                <a:cubicBezTo>
                  <a:pt x="751" y="2373"/>
                  <a:pt x="956" y="2351"/>
                  <a:pt x="1144" y="2364"/>
                </a:cubicBezTo>
                <a:cubicBezTo>
                  <a:pt x="1332" y="2377"/>
                  <a:pt x="1557" y="2517"/>
                  <a:pt x="1770" y="2532"/>
                </a:cubicBezTo>
                <a:cubicBezTo>
                  <a:pt x="1983" y="2547"/>
                  <a:pt x="2314" y="2595"/>
                  <a:pt x="2423" y="2452"/>
                </a:cubicBezTo>
                <a:cubicBezTo>
                  <a:pt x="2532" y="2309"/>
                  <a:pt x="2502" y="1858"/>
                  <a:pt x="2423" y="1676"/>
                </a:cubicBezTo>
                <a:cubicBezTo>
                  <a:pt x="2344" y="1494"/>
                  <a:pt x="2115" y="1424"/>
                  <a:pt x="1947" y="1358"/>
                </a:cubicBezTo>
                <a:cubicBezTo>
                  <a:pt x="1779" y="1292"/>
                  <a:pt x="1592" y="1270"/>
                  <a:pt x="1417" y="1279"/>
                </a:cubicBezTo>
                <a:cubicBezTo>
                  <a:pt x="1242" y="1288"/>
                  <a:pt x="1064" y="1412"/>
                  <a:pt x="897" y="1411"/>
                </a:cubicBezTo>
                <a:cubicBezTo>
                  <a:pt x="730" y="1410"/>
                  <a:pt x="465" y="1373"/>
                  <a:pt x="412" y="1270"/>
                </a:cubicBezTo>
                <a:cubicBezTo>
                  <a:pt x="359" y="1167"/>
                  <a:pt x="485" y="903"/>
                  <a:pt x="579" y="794"/>
                </a:cubicBezTo>
                <a:cubicBezTo>
                  <a:pt x="673" y="685"/>
                  <a:pt x="850" y="670"/>
                  <a:pt x="976" y="617"/>
                </a:cubicBezTo>
                <a:cubicBezTo>
                  <a:pt x="1102" y="564"/>
                  <a:pt x="1247" y="567"/>
                  <a:pt x="1338" y="476"/>
                </a:cubicBezTo>
                <a:cubicBezTo>
                  <a:pt x="1429" y="385"/>
                  <a:pt x="1563" y="140"/>
                  <a:pt x="1523" y="70"/>
                </a:cubicBezTo>
                <a:cubicBezTo>
                  <a:pt x="1483" y="0"/>
                  <a:pt x="1188" y="10"/>
                  <a:pt x="1097" y="59"/>
                </a:cubicBezTo>
                <a:cubicBezTo>
                  <a:pt x="1006" y="108"/>
                  <a:pt x="1090" y="268"/>
                  <a:pt x="976" y="361"/>
                </a:cubicBezTo>
                <a:cubicBezTo>
                  <a:pt x="862" y="454"/>
                  <a:pt x="560" y="511"/>
                  <a:pt x="412" y="617"/>
                </a:cubicBezTo>
                <a:cubicBezTo>
                  <a:pt x="264" y="723"/>
                  <a:pt x="148" y="871"/>
                  <a:pt x="85" y="996"/>
                </a:cubicBezTo>
                <a:cubicBezTo>
                  <a:pt x="22" y="1121"/>
                  <a:pt x="0" y="1268"/>
                  <a:pt x="32" y="1367"/>
                </a:cubicBezTo>
                <a:cubicBezTo>
                  <a:pt x="64" y="1466"/>
                  <a:pt x="151" y="1529"/>
                  <a:pt x="279" y="1588"/>
                </a:cubicBezTo>
                <a:cubicBezTo>
                  <a:pt x="407" y="1647"/>
                  <a:pt x="613" y="1719"/>
                  <a:pt x="800" y="1720"/>
                </a:cubicBezTo>
                <a:cubicBezTo>
                  <a:pt x="987" y="1721"/>
                  <a:pt x="1205" y="1599"/>
                  <a:pt x="1400" y="1596"/>
                </a:cubicBezTo>
                <a:cubicBezTo>
                  <a:pt x="1595" y="1593"/>
                  <a:pt x="1844" y="1642"/>
                  <a:pt x="1973" y="1702"/>
                </a:cubicBezTo>
                <a:cubicBezTo>
                  <a:pt x="2102" y="1762"/>
                  <a:pt x="2173" y="1858"/>
                  <a:pt x="2176" y="1958"/>
                </a:cubicBezTo>
                <a:cubicBezTo>
                  <a:pt x="2179" y="2058"/>
                  <a:pt x="2229" y="2284"/>
                  <a:pt x="1991" y="2302"/>
                </a:cubicBezTo>
                <a:cubicBezTo>
                  <a:pt x="1753" y="2320"/>
                  <a:pt x="1059" y="2049"/>
                  <a:pt x="747" y="2064"/>
                </a:cubicBezTo>
                <a:cubicBezTo>
                  <a:pt x="435" y="2079"/>
                  <a:pt x="235" y="2267"/>
                  <a:pt x="120" y="2390"/>
                </a:cubicBezTo>
                <a:cubicBezTo>
                  <a:pt x="5" y="2513"/>
                  <a:pt x="44" y="2689"/>
                  <a:pt x="59" y="2805"/>
                </a:cubicBezTo>
                <a:cubicBezTo>
                  <a:pt x="74" y="2921"/>
                  <a:pt x="118" y="3033"/>
                  <a:pt x="209" y="3087"/>
                </a:cubicBezTo>
                <a:cubicBezTo>
                  <a:pt x="300" y="3141"/>
                  <a:pt x="474" y="3143"/>
                  <a:pt x="606" y="3131"/>
                </a:cubicBezTo>
                <a:cubicBezTo>
                  <a:pt x="738" y="3119"/>
                  <a:pt x="865" y="3029"/>
                  <a:pt x="1003" y="3017"/>
                </a:cubicBezTo>
                <a:cubicBezTo>
                  <a:pt x="1141" y="3005"/>
                  <a:pt x="1348" y="3023"/>
                  <a:pt x="1435" y="3061"/>
                </a:cubicBezTo>
                <a:cubicBezTo>
                  <a:pt x="1522" y="3099"/>
                  <a:pt x="1505" y="3208"/>
                  <a:pt x="1523" y="3246"/>
                </a:cubicBezTo>
              </a:path>
            </a:pathLst>
          </a:custGeom>
          <a:solidFill>
            <a:srgbClr val="FFFF99"/>
          </a:solidFill>
          <a:ln w="9525">
            <a:solidFill>
              <a:schemeClr val="folHlink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34825" name="Freeform 9"/>
          <p:cNvSpPr>
            <a:spLocks/>
          </p:cNvSpPr>
          <p:nvPr/>
        </p:nvSpPr>
        <p:spPr bwMode="auto">
          <a:xfrm>
            <a:off x="2286000" y="457200"/>
            <a:ext cx="4486275" cy="5175250"/>
          </a:xfrm>
          <a:custGeom>
            <a:avLst/>
            <a:gdLst>
              <a:gd name="T0" fmla="*/ 2147483647 w 2826"/>
              <a:gd name="T1" fmla="*/ 2147483647 h 3260"/>
              <a:gd name="T2" fmla="*/ 2147483647 w 2826"/>
              <a:gd name="T3" fmla="*/ 2147483647 h 3260"/>
              <a:gd name="T4" fmla="*/ 2147483647 w 2826"/>
              <a:gd name="T5" fmla="*/ 2147483647 h 3260"/>
              <a:gd name="T6" fmla="*/ 2147483647 w 2826"/>
              <a:gd name="T7" fmla="*/ 2147483647 h 3260"/>
              <a:gd name="T8" fmla="*/ 2147483647 w 2826"/>
              <a:gd name="T9" fmla="*/ 2147483647 h 3260"/>
              <a:gd name="T10" fmla="*/ 2147483647 w 2826"/>
              <a:gd name="T11" fmla="*/ 2147483647 h 3260"/>
              <a:gd name="T12" fmla="*/ 2147483647 w 2826"/>
              <a:gd name="T13" fmla="*/ 2147483647 h 3260"/>
              <a:gd name="T14" fmla="*/ 2147483647 w 2826"/>
              <a:gd name="T15" fmla="*/ 2147483647 h 3260"/>
              <a:gd name="T16" fmla="*/ 2147483647 w 2826"/>
              <a:gd name="T17" fmla="*/ 2147483647 h 3260"/>
              <a:gd name="T18" fmla="*/ 2147483647 w 2826"/>
              <a:gd name="T19" fmla="*/ 2147483647 h 3260"/>
              <a:gd name="T20" fmla="*/ 2147483647 w 2826"/>
              <a:gd name="T21" fmla="*/ 2147483647 h 3260"/>
              <a:gd name="T22" fmla="*/ 2147483647 w 2826"/>
              <a:gd name="T23" fmla="*/ 2147483647 h 3260"/>
              <a:gd name="T24" fmla="*/ 2147483647 w 2826"/>
              <a:gd name="T25" fmla="*/ 2147483647 h 3260"/>
              <a:gd name="T26" fmla="*/ 2147483647 w 2826"/>
              <a:gd name="T27" fmla="*/ 2147483647 h 3260"/>
              <a:gd name="T28" fmla="*/ 2147483647 w 2826"/>
              <a:gd name="T29" fmla="*/ 2147483647 h 3260"/>
              <a:gd name="T30" fmla="*/ 2147483647 w 2826"/>
              <a:gd name="T31" fmla="*/ 2147483647 h 3260"/>
              <a:gd name="T32" fmla="*/ 2147483647 w 2826"/>
              <a:gd name="T33" fmla="*/ 2147483647 h 3260"/>
              <a:gd name="T34" fmla="*/ 2147483647 w 2826"/>
              <a:gd name="T35" fmla="*/ 2147483647 h 3260"/>
              <a:gd name="T36" fmla="*/ 2147483647 w 2826"/>
              <a:gd name="T37" fmla="*/ 2147483647 h 3260"/>
              <a:gd name="T38" fmla="*/ 2147483647 w 2826"/>
              <a:gd name="T39" fmla="*/ 2147483647 h 3260"/>
              <a:gd name="T40" fmla="*/ 2147483647 w 2826"/>
              <a:gd name="T41" fmla="*/ 2147483647 h 3260"/>
              <a:gd name="T42" fmla="*/ 2147483647 w 2826"/>
              <a:gd name="T43" fmla="*/ 2147483647 h 3260"/>
              <a:gd name="T44" fmla="*/ 2147483647 w 2826"/>
              <a:gd name="T45" fmla="*/ 2147483647 h 3260"/>
              <a:gd name="T46" fmla="*/ 2147483647 w 2826"/>
              <a:gd name="T47" fmla="*/ 2147483647 h 3260"/>
              <a:gd name="T48" fmla="*/ 2147483647 w 2826"/>
              <a:gd name="T49" fmla="*/ 2147483647 h 3260"/>
              <a:gd name="T50" fmla="*/ 2147483647 w 2826"/>
              <a:gd name="T51" fmla="*/ 2147483647 h 3260"/>
              <a:gd name="T52" fmla="*/ 2147483647 w 2826"/>
              <a:gd name="T53" fmla="*/ 2147483647 h 3260"/>
              <a:gd name="T54" fmla="*/ 2147483647 w 2826"/>
              <a:gd name="T55" fmla="*/ 2147483647 h 3260"/>
              <a:gd name="T56" fmla="*/ 2147483647 w 2826"/>
              <a:gd name="T57" fmla="*/ 2147483647 h 3260"/>
              <a:gd name="T58" fmla="*/ 2147483647 w 2826"/>
              <a:gd name="T59" fmla="*/ 2147483647 h 3260"/>
              <a:gd name="T60" fmla="*/ 2147483647 w 2826"/>
              <a:gd name="T61" fmla="*/ 2147483647 h 3260"/>
              <a:gd name="T62" fmla="*/ 2147483647 w 2826"/>
              <a:gd name="T63" fmla="*/ 2147483647 h 3260"/>
              <a:gd name="T64" fmla="*/ 2147483647 w 2826"/>
              <a:gd name="T65" fmla="*/ 2147483647 h 3260"/>
              <a:gd name="T66" fmla="*/ 2147483647 w 2826"/>
              <a:gd name="T67" fmla="*/ 2147483647 h 3260"/>
              <a:gd name="T68" fmla="*/ 2147483647 w 2826"/>
              <a:gd name="T69" fmla="*/ 2147483647 h 3260"/>
              <a:gd name="T70" fmla="*/ 2147483647 w 2826"/>
              <a:gd name="T71" fmla="*/ 2147483647 h 3260"/>
              <a:gd name="T72" fmla="*/ 2147483647 w 2826"/>
              <a:gd name="T73" fmla="*/ 2147483647 h 3260"/>
              <a:gd name="T74" fmla="*/ 2147483647 w 2826"/>
              <a:gd name="T75" fmla="*/ 2147483647 h 3260"/>
              <a:gd name="T76" fmla="*/ 2147483647 w 2826"/>
              <a:gd name="T77" fmla="*/ 2147483647 h 3260"/>
              <a:gd name="T78" fmla="*/ 2147483647 w 2826"/>
              <a:gd name="T79" fmla="*/ 2147483647 h 326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2826"/>
              <a:gd name="T121" fmla="*/ 0 h 3260"/>
              <a:gd name="T122" fmla="*/ 2826 w 2826"/>
              <a:gd name="T123" fmla="*/ 3260 h 3260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2826" h="3260">
                <a:moveTo>
                  <a:pt x="1702" y="3260"/>
                </a:moveTo>
                <a:cubicBezTo>
                  <a:pt x="1753" y="3254"/>
                  <a:pt x="1963" y="3257"/>
                  <a:pt x="2020" y="3225"/>
                </a:cubicBezTo>
                <a:cubicBezTo>
                  <a:pt x="2077" y="3193"/>
                  <a:pt x="2102" y="3142"/>
                  <a:pt x="2046" y="3066"/>
                </a:cubicBezTo>
                <a:cubicBezTo>
                  <a:pt x="1990" y="2990"/>
                  <a:pt x="1836" y="2795"/>
                  <a:pt x="1685" y="2766"/>
                </a:cubicBezTo>
                <a:cubicBezTo>
                  <a:pt x="1534" y="2737"/>
                  <a:pt x="1313" y="2859"/>
                  <a:pt x="1138" y="2890"/>
                </a:cubicBezTo>
                <a:cubicBezTo>
                  <a:pt x="963" y="2921"/>
                  <a:pt x="747" y="2980"/>
                  <a:pt x="635" y="2951"/>
                </a:cubicBezTo>
                <a:cubicBezTo>
                  <a:pt x="523" y="2922"/>
                  <a:pt x="452" y="2804"/>
                  <a:pt x="467" y="2713"/>
                </a:cubicBezTo>
                <a:cubicBezTo>
                  <a:pt x="482" y="2622"/>
                  <a:pt x="580" y="2460"/>
                  <a:pt x="723" y="2404"/>
                </a:cubicBezTo>
                <a:cubicBezTo>
                  <a:pt x="866" y="2348"/>
                  <a:pt x="1119" y="2354"/>
                  <a:pt x="1323" y="2378"/>
                </a:cubicBezTo>
                <a:cubicBezTo>
                  <a:pt x="1527" y="2402"/>
                  <a:pt x="1736" y="2502"/>
                  <a:pt x="1949" y="2546"/>
                </a:cubicBezTo>
                <a:cubicBezTo>
                  <a:pt x="2162" y="2590"/>
                  <a:pt x="2459" y="2687"/>
                  <a:pt x="2602" y="2643"/>
                </a:cubicBezTo>
                <a:cubicBezTo>
                  <a:pt x="2745" y="2599"/>
                  <a:pt x="2784" y="2428"/>
                  <a:pt x="2805" y="2281"/>
                </a:cubicBezTo>
                <a:cubicBezTo>
                  <a:pt x="2826" y="2134"/>
                  <a:pt x="2814" y="1910"/>
                  <a:pt x="2726" y="1760"/>
                </a:cubicBezTo>
                <a:cubicBezTo>
                  <a:pt x="2638" y="1610"/>
                  <a:pt x="2460" y="1450"/>
                  <a:pt x="2276" y="1381"/>
                </a:cubicBezTo>
                <a:cubicBezTo>
                  <a:pt x="2092" y="1312"/>
                  <a:pt x="1827" y="1324"/>
                  <a:pt x="1623" y="1346"/>
                </a:cubicBezTo>
                <a:cubicBezTo>
                  <a:pt x="1419" y="1368"/>
                  <a:pt x="1227" y="1512"/>
                  <a:pt x="1049" y="1513"/>
                </a:cubicBezTo>
                <a:cubicBezTo>
                  <a:pt x="871" y="1514"/>
                  <a:pt x="604" y="1472"/>
                  <a:pt x="555" y="1354"/>
                </a:cubicBezTo>
                <a:cubicBezTo>
                  <a:pt x="506" y="1236"/>
                  <a:pt x="651" y="920"/>
                  <a:pt x="758" y="808"/>
                </a:cubicBezTo>
                <a:cubicBezTo>
                  <a:pt x="865" y="696"/>
                  <a:pt x="1068" y="725"/>
                  <a:pt x="1199" y="684"/>
                </a:cubicBezTo>
                <a:cubicBezTo>
                  <a:pt x="1330" y="643"/>
                  <a:pt x="1459" y="660"/>
                  <a:pt x="1543" y="560"/>
                </a:cubicBezTo>
                <a:cubicBezTo>
                  <a:pt x="1627" y="460"/>
                  <a:pt x="1739" y="168"/>
                  <a:pt x="1702" y="84"/>
                </a:cubicBezTo>
                <a:cubicBezTo>
                  <a:pt x="1665" y="0"/>
                  <a:pt x="1405" y="2"/>
                  <a:pt x="1323" y="58"/>
                </a:cubicBezTo>
                <a:cubicBezTo>
                  <a:pt x="1241" y="114"/>
                  <a:pt x="1351" y="310"/>
                  <a:pt x="1208" y="419"/>
                </a:cubicBezTo>
                <a:cubicBezTo>
                  <a:pt x="1065" y="528"/>
                  <a:pt x="648" y="582"/>
                  <a:pt x="467" y="710"/>
                </a:cubicBezTo>
                <a:cubicBezTo>
                  <a:pt x="286" y="838"/>
                  <a:pt x="169" y="1047"/>
                  <a:pt x="123" y="1187"/>
                </a:cubicBezTo>
                <a:cubicBezTo>
                  <a:pt x="77" y="1327"/>
                  <a:pt x="134" y="1440"/>
                  <a:pt x="194" y="1549"/>
                </a:cubicBezTo>
                <a:cubicBezTo>
                  <a:pt x="254" y="1658"/>
                  <a:pt x="343" y="1790"/>
                  <a:pt x="485" y="1840"/>
                </a:cubicBezTo>
                <a:cubicBezTo>
                  <a:pt x="627" y="1890"/>
                  <a:pt x="855" y="1880"/>
                  <a:pt x="1049" y="1849"/>
                </a:cubicBezTo>
                <a:cubicBezTo>
                  <a:pt x="1243" y="1818"/>
                  <a:pt x="1442" y="1678"/>
                  <a:pt x="1649" y="1654"/>
                </a:cubicBezTo>
                <a:cubicBezTo>
                  <a:pt x="1856" y="1630"/>
                  <a:pt x="2144" y="1616"/>
                  <a:pt x="2293" y="1707"/>
                </a:cubicBezTo>
                <a:cubicBezTo>
                  <a:pt x="2442" y="1798"/>
                  <a:pt x="2557" y="2079"/>
                  <a:pt x="2541" y="2201"/>
                </a:cubicBezTo>
                <a:cubicBezTo>
                  <a:pt x="2525" y="2323"/>
                  <a:pt x="2521" y="2455"/>
                  <a:pt x="2196" y="2440"/>
                </a:cubicBezTo>
                <a:cubicBezTo>
                  <a:pt x="1871" y="2425"/>
                  <a:pt x="944" y="2100"/>
                  <a:pt x="591" y="2113"/>
                </a:cubicBezTo>
                <a:cubicBezTo>
                  <a:pt x="238" y="2126"/>
                  <a:pt x="158" y="2384"/>
                  <a:pt x="79" y="2519"/>
                </a:cubicBezTo>
                <a:cubicBezTo>
                  <a:pt x="0" y="2654"/>
                  <a:pt x="64" y="2815"/>
                  <a:pt x="114" y="2925"/>
                </a:cubicBezTo>
                <a:cubicBezTo>
                  <a:pt x="164" y="3035"/>
                  <a:pt x="269" y="3136"/>
                  <a:pt x="379" y="3181"/>
                </a:cubicBezTo>
                <a:cubicBezTo>
                  <a:pt x="489" y="3226"/>
                  <a:pt x="638" y="3213"/>
                  <a:pt x="776" y="3198"/>
                </a:cubicBezTo>
                <a:cubicBezTo>
                  <a:pt x="914" y="3183"/>
                  <a:pt x="1054" y="3117"/>
                  <a:pt x="1208" y="3092"/>
                </a:cubicBezTo>
                <a:cubicBezTo>
                  <a:pt x="1362" y="3067"/>
                  <a:pt x="1620" y="3020"/>
                  <a:pt x="1702" y="3048"/>
                </a:cubicBezTo>
                <a:cubicBezTo>
                  <a:pt x="1784" y="3076"/>
                  <a:pt x="1702" y="3216"/>
                  <a:pt x="1702" y="3260"/>
                </a:cubicBezTo>
              </a:path>
            </a:pathLst>
          </a:cu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03450" y="381000"/>
            <a:ext cx="4716463" cy="5251450"/>
            <a:chOff x="2203450" y="381000"/>
            <a:chExt cx="4716463" cy="5251450"/>
          </a:xfrm>
        </p:grpSpPr>
        <p:sp>
          <p:nvSpPr>
            <p:cNvPr id="35842" name="Freeform 2"/>
            <p:cNvSpPr>
              <a:spLocks/>
            </p:cNvSpPr>
            <p:nvPr/>
          </p:nvSpPr>
          <p:spPr bwMode="auto">
            <a:xfrm>
              <a:off x="3581400" y="457200"/>
              <a:ext cx="2197100" cy="4994275"/>
            </a:xfrm>
            <a:custGeom>
              <a:avLst/>
              <a:gdLst>
                <a:gd name="T0" fmla="*/ 2147483647 w 1384"/>
                <a:gd name="T1" fmla="*/ 2147483647 h 3146"/>
                <a:gd name="T2" fmla="*/ 2147483647 w 1384"/>
                <a:gd name="T3" fmla="*/ 2147483647 h 3146"/>
                <a:gd name="T4" fmla="*/ 2147483647 w 1384"/>
                <a:gd name="T5" fmla="*/ 2147483647 h 3146"/>
                <a:gd name="T6" fmla="*/ 2147483647 w 1384"/>
                <a:gd name="T7" fmla="*/ 2147483647 h 3146"/>
                <a:gd name="T8" fmla="*/ 2147483647 w 1384"/>
                <a:gd name="T9" fmla="*/ 2147483647 h 3146"/>
                <a:gd name="T10" fmla="*/ 2147483647 w 1384"/>
                <a:gd name="T11" fmla="*/ 2147483647 h 3146"/>
                <a:gd name="T12" fmla="*/ 2147483647 w 1384"/>
                <a:gd name="T13" fmla="*/ 2147483647 h 3146"/>
                <a:gd name="T14" fmla="*/ 2147483647 w 1384"/>
                <a:gd name="T15" fmla="*/ 2147483647 h 3146"/>
                <a:gd name="T16" fmla="*/ 2147483647 w 1384"/>
                <a:gd name="T17" fmla="*/ 2147483647 h 3146"/>
                <a:gd name="T18" fmla="*/ 2147483647 w 1384"/>
                <a:gd name="T19" fmla="*/ 2147483647 h 3146"/>
                <a:gd name="T20" fmla="*/ 2147483647 w 1384"/>
                <a:gd name="T21" fmla="*/ 2147483647 h 3146"/>
                <a:gd name="T22" fmla="*/ 2147483647 w 1384"/>
                <a:gd name="T23" fmla="*/ 2147483647 h 3146"/>
                <a:gd name="T24" fmla="*/ 2147483647 w 1384"/>
                <a:gd name="T25" fmla="*/ 2147483647 h 3146"/>
                <a:gd name="T26" fmla="*/ 2147483647 w 1384"/>
                <a:gd name="T27" fmla="*/ 2147483647 h 3146"/>
                <a:gd name="T28" fmla="*/ 2147483647 w 1384"/>
                <a:gd name="T29" fmla="*/ 2147483647 h 3146"/>
                <a:gd name="T30" fmla="*/ 2147483647 w 1384"/>
                <a:gd name="T31" fmla="*/ 2147483647 h 3146"/>
                <a:gd name="T32" fmla="*/ 2147483647 w 1384"/>
                <a:gd name="T33" fmla="*/ 2147483647 h 3146"/>
                <a:gd name="T34" fmla="*/ 2147483647 w 1384"/>
                <a:gd name="T35" fmla="*/ 2147483647 h 3146"/>
                <a:gd name="T36" fmla="*/ 2147483647 w 1384"/>
                <a:gd name="T37" fmla="*/ 2147483647 h 3146"/>
                <a:gd name="T38" fmla="*/ 2147483647 w 1384"/>
                <a:gd name="T39" fmla="*/ 2147483647 h 3146"/>
                <a:gd name="T40" fmla="*/ 2147483647 w 1384"/>
                <a:gd name="T41" fmla="*/ 2147483647 h 3146"/>
                <a:gd name="T42" fmla="*/ 2147483647 w 1384"/>
                <a:gd name="T43" fmla="*/ 2147483647 h 3146"/>
                <a:gd name="T44" fmla="*/ 2147483647 w 1384"/>
                <a:gd name="T45" fmla="*/ 2147483647 h 3146"/>
                <a:gd name="T46" fmla="*/ 2147483647 w 1384"/>
                <a:gd name="T47" fmla="*/ 2147483647 h 3146"/>
                <a:gd name="T48" fmla="*/ 2147483647 w 1384"/>
                <a:gd name="T49" fmla="*/ 2147483647 h 3146"/>
                <a:gd name="T50" fmla="*/ 2147483647 w 1384"/>
                <a:gd name="T51" fmla="*/ 2147483647 h 3146"/>
                <a:gd name="T52" fmla="*/ 2147483647 w 1384"/>
                <a:gd name="T53" fmla="*/ 2147483647 h 3146"/>
                <a:gd name="T54" fmla="*/ 2147483647 w 1384"/>
                <a:gd name="T55" fmla="*/ 2147483647 h 314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84"/>
                <a:gd name="T85" fmla="*/ 0 h 3146"/>
                <a:gd name="T86" fmla="*/ 1384 w 1384"/>
                <a:gd name="T87" fmla="*/ 3146 h 314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84" h="3146">
                  <a:moveTo>
                    <a:pt x="887" y="3114"/>
                  </a:moveTo>
                  <a:cubicBezTo>
                    <a:pt x="949" y="3111"/>
                    <a:pt x="1243" y="3146"/>
                    <a:pt x="1249" y="3096"/>
                  </a:cubicBezTo>
                  <a:cubicBezTo>
                    <a:pt x="1255" y="3046"/>
                    <a:pt x="1023" y="2901"/>
                    <a:pt x="922" y="2814"/>
                  </a:cubicBezTo>
                  <a:cubicBezTo>
                    <a:pt x="821" y="2727"/>
                    <a:pt x="703" y="2658"/>
                    <a:pt x="640" y="2576"/>
                  </a:cubicBezTo>
                  <a:cubicBezTo>
                    <a:pt x="577" y="2494"/>
                    <a:pt x="533" y="2405"/>
                    <a:pt x="543" y="2320"/>
                  </a:cubicBezTo>
                  <a:cubicBezTo>
                    <a:pt x="553" y="2235"/>
                    <a:pt x="595" y="2158"/>
                    <a:pt x="702" y="2064"/>
                  </a:cubicBezTo>
                  <a:cubicBezTo>
                    <a:pt x="809" y="1970"/>
                    <a:pt x="1080" y="1841"/>
                    <a:pt x="1187" y="1755"/>
                  </a:cubicBezTo>
                  <a:cubicBezTo>
                    <a:pt x="1294" y="1669"/>
                    <a:pt x="1332" y="1628"/>
                    <a:pt x="1345" y="1546"/>
                  </a:cubicBezTo>
                  <a:cubicBezTo>
                    <a:pt x="1358" y="1464"/>
                    <a:pt x="1384" y="1382"/>
                    <a:pt x="1267" y="1261"/>
                  </a:cubicBezTo>
                  <a:cubicBezTo>
                    <a:pt x="1150" y="1140"/>
                    <a:pt x="784" y="939"/>
                    <a:pt x="640" y="820"/>
                  </a:cubicBezTo>
                  <a:cubicBezTo>
                    <a:pt x="496" y="701"/>
                    <a:pt x="425" y="630"/>
                    <a:pt x="402" y="546"/>
                  </a:cubicBezTo>
                  <a:cubicBezTo>
                    <a:pt x="379" y="462"/>
                    <a:pt x="422" y="401"/>
                    <a:pt x="499" y="317"/>
                  </a:cubicBezTo>
                  <a:cubicBezTo>
                    <a:pt x="576" y="233"/>
                    <a:pt x="866" y="90"/>
                    <a:pt x="865" y="45"/>
                  </a:cubicBezTo>
                  <a:cubicBezTo>
                    <a:pt x="864" y="0"/>
                    <a:pt x="565" y="42"/>
                    <a:pt x="494" y="45"/>
                  </a:cubicBezTo>
                  <a:cubicBezTo>
                    <a:pt x="423" y="48"/>
                    <a:pt x="513" y="9"/>
                    <a:pt x="441" y="63"/>
                  </a:cubicBezTo>
                  <a:cubicBezTo>
                    <a:pt x="369" y="117"/>
                    <a:pt x="127" y="270"/>
                    <a:pt x="64" y="369"/>
                  </a:cubicBezTo>
                  <a:cubicBezTo>
                    <a:pt x="1" y="468"/>
                    <a:pt x="0" y="561"/>
                    <a:pt x="64" y="657"/>
                  </a:cubicBezTo>
                  <a:cubicBezTo>
                    <a:pt x="128" y="753"/>
                    <a:pt x="344" y="873"/>
                    <a:pt x="448" y="945"/>
                  </a:cubicBezTo>
                  <a:cubicBezTo>
                    <a:pt x="552" y="1017"/>
                    <a:pt x="616" y="1033"/>
                    <a:pt x="688" y="1089"/>
                  </a:cubicBezTo>
                  <a:cubicBezTo>
                    <a:pt x="760" y="1145"/>
                    <a:pt x="840" y="1201"/>
                    <a:pt x="880" y="1281"/>
                  </a:cubicBezTo>
                  <a:cubicBezTo>
                    <a:pt x="920" y="1361"/>
                    <a:pt x="968" y="1477"/>
                    <a:pt x="928" y="1569"/>
                  </a:cubicBezTo>
                  <a:cubicBezTo>
                    <a:pt x="888" y="1661"/>
                    <a:pt x="744" y="1755"/>
                    <a:pt x="640" y="1835"/>
                  </a:cubicBezTo>
                  <a:cubicBezTo>
                    <a:pt x="536" y="1915"/>
                    <a:pt x="384" y="1981"/>
                    <a:pt x="304" y="2049"/>
                  </a:cubicBezTo>
                  <a:cubicBezTo>
                    <a:pt x="224" y="2117"/>
                    <a:pt x="176" y="2161"/>
                    <a:pt x="160" y="2241"/>
                  </a:cubicBezTo>
                  <a:cubicBezTo>
                    <a:pt x="144" y="2321"/>
                    <a:pt x="144" y="2433"/>
                    <a:pt x="208" y="2529"/>
                  </a:cubicBezTo>
                  <a:cubicBezTo>
                    <a:pt x="272" y="2625"/>
                    <a:pt x="448" y="2737"/>
                    <a:pt x="544" y="2817"/>
                  </a:cubicBezTo>
                  <a:cubicBezTo>
                    <a:pt x="640" y="2897"/>
                    <a:pt x="728" y="2961"/>
                    <a:pt x="784" y="3009"/>
                  </a:cubicBezTo>
                  <a:cubicBezTo>
                    <a:pt x="840" y="3057"/>
                    <a:pt x="860" y="3081"/>
                    <a:pt x="880" y="3105"/>
                  </a:cubicBezTo>
                </a:path>
              </a:pathLst>
            </a:custGeom>
            <a:solidFill>
              <a:srgbClr val="FFFF99"/>
            </a:solidFill>
            <a:ln w="9525">
              <a:solidFill>
                <a:schemeClr val="folHlink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5843" name="Freeform 3"/>
            <p:cNvSpPr>
              <a:spLocks/>
            </p:cNvSpPr>
            <p:nvPr/>
          </p:nvSpPr>
          <p:spPr bwMode="auto">
            <a:xfrm>
              <a:off x="3467100" y="436563"/>
              <a:ext cx="2387600" cy="5040312"/>
            </a:xfrm>
            <a:custGeom>
              <a:avLst/>
              <a:gdLst>
                <a:gd name="T0" fmla="*/ 2147483647 w 1504"/>
                <a:gd name="T1" fmla="*/ 2147483647 h 3175"/>
                <a:gd name="T2" fmla="*/ 2147483647 w 1504"/>
                <a:gd name="T3" fmla="*/ 2147483647 h 3175"/>
                <a:gd name="T4" fmla="*/ 2147483647 w 1504"/>
                <a:gd name="T5" fmla="*/ 2147483647 h 3175"/>
                <a:gd name="T6" fmla="*/ 2147483647 w 1504"/>
                <a:gd name="T7" fmla="*/ 2147483647 h 3175"/>
                <a:gd name="T8" fmla="*/ 2147483647 w 1504"/>
                <a:gd name="T9" fmla="*/ 2147483647 h 3175"/>
                <a:gd name="T10" fmla="*/ 2147483647 w 1504"/>
                <a:gd name="T11" fmla="*/ 2147483647 h 3175"/>
                <a:gd name="T12" fmla="*/ 2147483647 w 1504"/>
                <a:gd name="T13" fmla="*/ 2147483647 h 3175"/>
                <a:gd name="T14" fmla="*/ 2147483647 w 1504"/>
                <a:gd name="T15" fmla="*/ 2147483647 h 3175"/>
                <a:gd name="T16" fmla="*/ 2147483647 w 1504"/>
                <a:gd name="T17" fmla="*/ 2147483647 h 3175"/>
                <a:gd name="T18" fmla="*/ 2147483647 w 1504"/>
                <a:gd name="T19" fmla="*/ 2147483647 h 3175"/>
                <a:gd name="T20" fmla="*/ 2147483647 w 1504"/>
                <a:gd name="T21" fmla="*/ 2147483647 h 3175"/>
                <a:gd name="T22" fmla="*/ 2147483647 w 1504"/>
                <a:gd name="T23" fmla="*/ 2147483647 h 3175"/>
                <a:gd name="T24" fmla="*/ 2147483647 w 1504"/>
                <a:gd name="T25" fmla="*/ 2147483647 h 3175"/>
                <a:gd name="T26" fmla="*/ 2147483647 w 1504"/>
                <a:gd name="T27" fmla="*/ 2147483647 h 3175"/>
                <a:gd name="T28" fmla="*/ 2147483647 w 1504"/>
                <a:gd name="T29" fmla="*/ 2147483647 h 3175"/>
                <a:gd name="T30" fmla="*/ 2147483647 w 1504"/>
                <a:gd name="T31" fmla="*/ 2147483647 h 3175"/>
                <a:gd name="T32" fmla="*/ 2147483647 w 1504"/>
                <a:gd name="T33" fmla="*/ 2147483647 h 3175"/>
                <a:gd name="T34" fmla="*/ 2147483647 w 1504"/>
                <a:gd name="T35" fmla="*/ 2147483647 h 3175"/>
                <a:gd name="T36" fmla="*/ 2147483647 w 1504"/>
                <a:gd name="T37" fmla="*/ 2147483647 h 3175"/>
                <a:gd name="T38" fmla="*/ 2147483647 w 1504"/>
                <a:gd name="T39" fmla="*/ 2147483647 h 3175"/>
                <a:gd name="T40" fmla="*/ 2147483647 w 1504"/>
                <a:gd name="T41" fmla="*/ 2147483647 h 3175"/>
                <a:gd name="T42" fmla="*/ 2147483647 w 1504"/>
                <a:gd name="T43" fmla="*/ 2147483647 h 3175"/>
                <a:gd name="T44" fmla="*/ 2147483647 w 1504"/>
                <a:gd name="T45" fmla="*/ 2147483647 h 3175"/>
                <a:gd name="T46" fmla="*/ 2147483647 w 1504"/>
                <a:gd name="T47" fmla="*/ 2147483647 h 3175"/>
                <a:gd name="T48" fmla="*/ 2147483647 w 1504"/>
                <a:gd name="T49" fmla="*/ 2147483647 h 3175"/>
                <a:gd name="T50" fmla="*/ 2147483647 w 1504"/>
                <a:gd name="T51" fmla="*/ 2147483647 h 3175"/>
                <a:gd name="T52" fmla="*/ 2147483647 w 1504"/>
                <a:gd name="T53" fmla="*/ 2147483647 h 3175"/>
                <a:gd name="T54" fmla="*/ 2147483647 w 1504"/>
                <a:gd name="T55" fmla="*/ 2147483647 h 3175"/>
                <a:gd name="T56" fmla="*/ 2147483647 w 1504"/>
                <a:gd name="T57" fmla="*/ 2147483647 h 3175"/>
                <a:gd name="T58" fmla="*/ 2147483647 w 1504"/>
                <a:gd name="T59" fmla="*/ 2147483647 h 317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504"/>
                <a:gd name="T91" fmla="*/ 0 h 3175"/>
                <a:gd name="T92" fmla="*/ 1504 w 1504"/>
                <a:gd name="T93" fmla="*/ 3175 h 317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504" h="3175">
                  <a:moveTo>
                    <a:pt x="922" y="3175"/>
                  </a:moveTo>
                  <a:cubicBezTo>
                    <a:pt x="988" y="3166"/>
                    <a:pt x="1309" y="3159"/>
                    <a:pt x="1321" y="3109"/>
                  </a:cubicBezTo>
                  <a:cubicBezTo>
                    <a:pt x="1333" y="3059"/>
                    <a:pt x="1095" y="2951"/>
                    <a:pt x="992" y="2875"/>
                  </a:cubicBezTo>
                  <a:cubicBezTo>
                    <a:pt x="889" y="2799"/>
                    <a:pt x="767" y="2736"/>
                    <a:pt x="701" y="2654"/>
                  </a:cubicBezTo>
                  <a:cubicBezTo>
                    <a:pt x="635" y="2572"/>
                    <a:pt x="577" y="2468"/>
                    <a:pt x="595" y="2381"/>
                  </a:cubicBezTo>
                  <a:cubicBezTo>
                    <a:pt x="613" y="2294"/>
                    <a:pt x="694" y="2215"/>
                    <a:pt x="807" y="2133"/>
                  </a:cubicBezTo>
                  <a:cubicBezTo>
                    <a:pt x="920" y="2051"/>
                    <a:pt x="1162" y="1973"/>
                    <a:pt x="1275" y="1886"/>
                  </a:cubicBezTo>
                  <a:cubicBezTo>
                    <a:pt x="1388" y="1799"/>
                    <a:pt x="1468" y="1714"/>
                    <a:pt x="1486" y="1613"/>
                  </a:cubicBezTo>
                  <a:cubicBezTo>
                    <a:pt x="1504" y="1512"/>
                    <a:pt x="1459" y="1369"/>
                    <a:pt x="1381" y="1278"/>
                  </a:cubicBezTo>
                  <a:cubicBezTo>
                    <a:pt x="1303" y="1187"/>
                    <a:pt x="1141" y="1134"/>
                    <a:pt x="1019" y="1066"/>
                  </a:cubicBezTo>
                  <a:cubicBezTo>
                    <a:pt x="897" y="998"/>
                    <a:pt x="746" y="941"/>
                    <a:pt x="648" y="872"/>
                  </a:cubicBezTo>
                  <a:cubicBezTo>
                    <a:pt x="550" y="803"/>
                    <a:pt x="450" y="729"/>
                    <a:pt x="428" y="651"/>
                  </a:cubicBezTo>
                  <a:cubicBezTo>
                    <a:pt x="406" y="573"/>
                    <a:pt x="431" y="503"/>
                    <a:pt x="516" y="404"/>
                  </a:cubicBezTo>
                  <a:cubicBezTo>
                    <a:pt x="601" y="305"/>
                    <a:pt x="929" y="116"/>
                    <a:pt x="937" y="58"/>
                  </a:cubicBezTo>
                  <a:cubicBezTo>
                    <a:pt x="945" y="0"/>
                    <a:pt x="637" y="55"/>
                    <a:pt x="566" y="58"/>
                  </a:cubicBezTo>
                  <a:cubicBezTo>
                    <a:pt x="495" y="61"/>
                    <a:pt x="596" y="7"/>
                    <a:pt x="513" y="76"/>
                  </a:cubicBezTo>
                  <a:cubicBezTo>
                    <a:pt x="430" y="145"/>
                    <a:pt x="132" y="353"/>
                    <a:pt x="66" y="475"/>
                  </a:cubicBezTo>
                  <a:cubicBezTo>
                    <a:pt x="0" y="597"/>
                    <a:pt x="51" y="717"/>
                    <a:pt x="119" y="810"/>
                  </a:cubicBezTo>
                  <a:cubicBezTo>
                    <a:pt x="187" y="903"/>
                    <a:pt x="360" y="969"/>
                    <a:pt x="472" y="1031"/>
                  </a:cubicBezTo>
                  <a:cubicBezTo>
                    <a:pt x="584" y="1093"/>
                    <a:pt x="699" y="1130"/>
                    <a:pt x="789" y="1181"/>
                  </a:cubicBezTo>
                  <a:cubicBezTo>
                    <a:pt x="879" y="1232"/>
                    <a:pt x="959" y="1291"/>
                    <a:pt x="1010" y="1339"/>
                  </a:cubicBezTo>
                  <a:cubicBezTo>
                    <a:pt x="1061" y="1387"/>
                    <a:pt x="1092" y="1413"/>
                    <a:pt x="1098" y="1472"/>
                  </a:cubicBezTo>
                  <a:cubicBezTo>
                    <a:pt x="1104" y="1531"/>
                    <a:pt x="1117" y="1617"/>
                    <a:pt x="1045" y="1692"/>
                  </a:cubicBezTo>
                  <a:cubicBezTo>
                    <a:pt x="973" y="1767"/>
                    <a:pt x="782" y="1850"/>
                    <a:pt x="666" y="1922"/>
                  </a:cubicBezTo>
                  <a:cubicBezTo>
                    <a:pt x="550" y="1994"/>
                    <a:pt x="427" y="2055"/>
                    <a:pt x="348" y="2125"/>
                  </a:cubicBezTo>
                  <a:cubicBezTo>
                    <a:pt x="269" y="2195"/>
                    <a:pt x="205" y="2260"/>
                    <a:pt x="189" y="2345"/>
                  </a:cubicBezTo>
                  <a:cubicBezTo>
                    <a:pt x="173" y="2430"/>
                    <a:pt x="191" y="2545"/>
                    <a:pt x="251" y="2636"/>
                  </a:cubicBezTo>
                  <a:cubicBezTo>
                    <a:pt x="311" y="2727"/>
                    <a:pt x="457" y="2820"/>
                    <a:pt x="551" y="2892"/>
                  </a:cubicBezTo>
                  <a:cubicBezTo>
                    <a:pt x="645" y="2964"/>
                    <a:pt x="762" y="3031"/>
                    <a:pt x="816" y="3069"/>
                  </a:cubicBezTo>
                  <a:cubicBezTo>
                    <a:pt x="870" y="3107"/>
                    <a:pt x="865" y="3111"/>
                    <a:pt x="878" y="3122"/>
                  </a:cubicBezTo>
                </a:path>
              </a:pathLst>
            </a:custGeom>
            <a:solidFill>
              <a:srgbClr val="FFFF99"/>
            </a:solidFill>
            <a:ln w="9525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5844" name="Freeform 4"/>
            <p:cNvSpPr>
              <a:spLocks/>
            </p:cNvSpPr>
            <p:nvPr/>
          </p:nvSpPr>
          <p:spPr bwMode="auto">
            <a:xfrm>
              <a:off x="3362325" y="428625"/>
              <a:ext cx="2641600" cy="5048250"/>
            </a:xfrm>
            <a:custGeom>
              <a:avLst/>
              <a:gdLst>
                <a:gd name="T0" fmla="*/ 2147483647 w 1664"/>
                <a:gd name="T1" fmla="*/ 2147483647 h 3180"/>
                <a:gd name="T2" fmla="*/ 2147483647 w 1664"/>
                <a:gd name="T3" fmla="*/ 2147483647 h 3180"/>
                <a:gd name="T4" fmla="*/ 2147483647 w 1664"/>
                <a:gd name="T5" fmla="*/ 2147483647 h 3180"/>
                <a:gd name="T6" fmla="*/ 2147483647 w 1664"/>
                <a:gd name="T7" fmla="*/ 2147483647 h 3180"/>
                <a:gd name="T8" fmla="*/ 2147483647 w 1664"/>
                <a:gd name="T9" fmla="*/ 2147483647 h 3180"/>
                <a:gd name="T10" fmla="*/ 2147483647 w 1664"/>
                <a:gd name="T11" fmla="*/ 2147483647 h 3180"/>
                <a:gd name="T12" fmla="*/ 2147483647 w 1664"/>
                <a:gd name="T13" fmla="*/ 2147483647 h 3180"/>
                <a:gd name="T14" fmla="*/ 2147483647 w 1664"/>
                <a:gd name="T15" fmla="*/ 2147483647 h 3180"/>
                <a:gd name="T16" fmla="*/ 2147483647 w 1664"/>
                <a:gd name="T17" fmla="*/ 2147483647 h 3180"/>
                <a:gd name="T18" fmla="*/ 2147483647 w 1664"/>
                <a:gd name="T19" fmla="*/ 2147483647 h 3180"/>
                <a:gd name="T20" fmla="*/ 2147483647 w 1664"/>
                <a:gd name="T21" fmla="*/ 2147483647 h 3180"/>
                <a:gd name="T22" fmla="*/ 2147483647 w 1664"/>
                <a:gd name="T23" fmla="*/ 2147483647 h 3180"/>
                <a:gd name="T24" fmla="*/ 2147483647 w 1664"/>
                <a:gd name="T25" fmla="*/ 2147483647 h 3180"/>
                <a:gd name="T26" fmla="*/ 2147483647 w 1664"/>
                <a:gd name="T27" fmla="*/ 2147483647 h 3180"/>
                <a:gd name="T28" fmla="*/ 2147483647 w 1664"/>
                <a:gd name="T29" fmla="*/ 2147483647 h 3180"/>
                <a:gd name="T30" fmla="*/ 2147483647 w 1664"/>
                <a:gd name="T31" fmla="*/ 2147483647 h 3180"/>
                <a:gd name="T32" fmla="*/ 2147483647 w 1664"/>
                <a:gd name="T33" fmla="*/ 2147483647 h 3180"/>
                <a:gd name="T34" fmla="*/ 2147483647 w 1664"/>
                <a:gd name="T35" fmla="*/ 2147483647 h 3180"/>
                <a:gd name="T36" fmla="*/ 2147483647 w 1664"/>
                <a:gd name="T37" fmla="*/ 2147483647 h 3180"/>
                <a:gd name="T38" fmla="*/ 2147483647 w 1664"/>
                <a:gd name="T39" fmla="*/ 2147483647 h 3180"/>
                <a:gd name="T40" fmla="*/ 2147483647 w 1664"/>
                <a:gd name="T41" fmla="*/ 2147483647 h 3180"/>
                <a:gd name="T42" fmla="*/ 2147483647 w 1664"/>
                <a:gd name="T43" fmla="*/ 2147483647 h 3180"/>
                <a:gd name="T44" fmla="*/ 2147483647 w 1664"/>
                <a:gd name="T45" fmla="*/ 2147483647 h 3180"/>
                <a:gd name="T46" fmla="*/ 2147483647 w 1664"/>
                <a:gd name="T47" fmla="*/ 2147483647 h 3180"/>
                <a:gd name="T48" fmla="*/ 2147483647 w 1664"/>
                <a:gd name="T49" fmla="*/ 2147483647 h 3180"/>
                <a:gd name="T50" fmla="*/ 2147483647 w 1664"/>
                <a:gd name="T51" fmla="*/ 2147483647 h 3180"/>
                <a:gd name="T52" fmla="*/ 2147483647 w 1664"/>
                <a:gd name="T53" fmla="*/ 2147483647 h 3180"/>
                <a:gd name="T54" fmla="*/ 2147483647 w 1664"/>
                <a:gd name="T55" fmla="*/ 2147483647 h 3180"/>
                <a:gd name="T56" fmla="*/ 2147483647 w 1664"/>
                <a:gd name="T57" fmla="*/ 2147483647 h 3180"/>
                <a:gd name="T58" fmla="*/ 2147483647 w 1664"/>
                <a:gd name="T59" fmla="*/ 2147483647 h 318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664"/>
                <a:gd name="T91" fmla="*/ 0 h 3180"/>
                <a:gd name="T92" fmla="*/ 1664 w 1664"/>
                <a:gd name="T93" fmla="*/ 3180 h 318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664" h="3180">
                  <a:moveTo>
                    <a:pt x="988" y="3180"/>
                  </a:moveTo>
                  <a:cubicBezTo>
                    <a:pt x="1054" y="3171"/>
                    <a:pt x="1375" y="3164"/>
                    <a:pt x="1387" y="3114"/>
                  </a:cubicBezTo>
                  <a:cubicBezTo>
                    <a:pt x="1399" y="3064"/>
                    <a:pt x="1180" y="2947"/>
                    <a:pt x="1058" y="2880"/>
                  </a:cubicBezTo>
                  <a:cubicBezTo>
                    <a:pt x="936" y="2813"/>
                    <a:pt x="743" y="2781"/>
                    <a:pt x="652" y="2712"/>
                  </a:cubicBezTo>
                  <a:cubicBezTo>
                    <a:pt x="561" y="2643"/>
                    <a:pt x="486" y="2552"/>
                    <a:pt x="511" y="2465"/>
                  </a:cubicBezTo>
                  <a:cubicBezTo>
                    <a:pt x="536" y="2378"/>
                    <a:pt x="658" y="2264"/>
                    <a:pt x="802" y="2191"/>
                  </a:cubicBezTo>
                  <a:cubicBezTo>
                    <a:pt x="946" y="2118"/>
                    <a:pt x="1236" y="2105"/>
                    <a:pt x="1376" y="2024"/>
                  </a:cubicBezTo>
                  <a:cubicBezTo>
                    <a:pt x="1516" y="1943"/>
                    <a:pt x="1618" y="1822"/>
                    <a:pt x="1641" y="1706"/>
                  </a:cubicBezTo>
                  <a:cubicBezTo>
                    <a:pt x="1664" y="1590"/>
                    <a:pt x="1607" y="1437"/>
                    <a:pt x="1517" y="1327"/>
                  </a:cubicBezTo>
                  <a:cubicBezTo>
                    <a:pt x="1427" y="1217"/>
                    <a:pt x="1250" y="1114"/>
                    <a:pt x="1102" y="1045"/>
                  </a:cubicBezTo>
                  <a:cubicBezTo>
                    <a:pt x="954" y="976"/>
                    <a:pt x="739" y="966"/>
                    <a:pt x="626" y="912"/>
                  </a:cubicBezTo>
                  <a:cubicBezTo>
                    <a:pt x="513" y="858"/>
                    <a:pt x="430" y="802"/>
                    <a:pt x="423" y="718"/>
                  </a:cubicBezTo>
                  <a:cubicBezTo>
                    <a:pt x="416" y="634"/>
                    <a:pt x="485" y="518"/>
                    <a:pt x="582" y="409"/>
                  </a:cubicBezTo>
                  <a:cubicBezTo>
                    <a:pt x="679" y="300"/>
                    <a:pt x="995" y="121"/>
                    <a:pt x="1003" y="63"/>
                  </a:cubicBezTo>
                  <a:cubicBezTo>
                    <a:pt x="1011" y="5"/>
                    <a:pt x="703" y="60"/>
                    <a:pt x="632" y="63"/>
                  </a:cubicBezTo>
                  <a:cubicBezTo>
                    <a:pt x="561" y="66"/>
                    <a:pt x="671" y="0"/>
                    <a:pt x="579" y="81"/>
                  </a:cubicBezTo>
                  <a:cubicBezTo>
                    <a:pt x="487" y="162"/>
                    <a:pt x="158" y="400"/>
                    <a:pt x="79" y="550"/>
                  </a:cubicBezTo>
                  <a:cubicBezTo>
                    <a:pt x="0" y="700"/>
                    <a:pt x="36" y="883"/>
                    <a:pt x="105" y="983"/>
                  </a:cubicBezTo>
                  <a:cubicBezTo>
                    <a:pt x="174" y="1083"/>
                    <a:pt x="368" y="1115"/>
                    <a:pt x="494" y="1150"/>
                  </a:cubicBezTo>
                  <a:cubicBezTo>
                    <a:pt x="620" y="1185"/>
                    <a:pt x="758" y="1163"/>
                    <a:pt x="864" y="1195"/>
                  </a:cubicBezTo>
                  <a:cubicBezTo>
                    <a:pt x="970" y="1227"/>
                    <a:pt x="1058" y="1290"/>
                    <a:pt x="1129" y="1344"/>
                  </a:cubicBezTo>
                  <a:cubicBezTo>
                    <a:pt x="1200" y="1398"/>
                    <a:pt x="1275" y="1439"/>
                    <a:pt x="1288" y="1521"/>
                  </a:cubicBezTo>
                  <a:cubicBezTo>
                    <a:pt x="1301" y="1603"/>
                    <a:pt x="1314" y="1755"/>
                    <a:pt x="1208" y="1839"/>
                  </a:cubicBezTo>
                  <a:cubicBezTo>
                    <a:pt x="1102" y="1923"/>
                    <a:pt x="802" y="1970"/>
                    <a:pt x="652" y="2024"/>
                  </a:cubicBezTo>
                  <a:cubicBezTo>
                    <a:pt x="502" y="2078"/>
                    <a:pt x="393" y="2089"/>
                    <a:pt x="308" y="2165"/>
                  </a:cubicBezTo>
                  <a:cubicBezTo>
                    <a:pt x="223" y="2241"/>
                    <a:pt x="157" y="2379"/>
                    <a:pt x="141" y="2483"/>
                  </a:cubicBezTo>
                  <a:cubicBezTo>
                    <a:pt x="125" y="2587"/>
                    <a:pt x="141" y="2718"/>
                    <a:pt x="211" y="2791"/>
                  </a:cubicBezTo>
                  <a:cubicBezTo>
                    <a:pt x="281" y="2864"/>
                    <a:pt x="452" y="2877"/>
                    <a:pt x="564" y="2924"/>
                  </a:cubicBezTo>
                  <a:cubicBezTo>
                    <a:pt x="676" y="2971"/>
                    <a:pt x="819" y="3040"/>
                    <a:pt x="882" y="3074"/>
                  </a:cubicBezTo>
                  <a:cubicBezTo>
                    <a:pt x="945" y="3108"/>
                    <a:pt x="931" y="3116"/>
                    <a:pt x="944" y="3127"/>
                  </a:cubicBezTo>
                </a:path>
              </a:pathLst>
            </a:custGeom>
            <a:solidFill>
              <a:srgbClr val="FFFF99"/>
            </a:solidFill>
            <a:ln w="9525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5845" name="Freeform 5"/>
            <p:cNvSpPr>
              <a:spLocks/>
            </p:cNvSpPr>
            <p:nvPr/>
          </p:nvSpPr>
          <p:spPr bwMode="auto">
            <a:xfrm>
              <a:off x="2886075" y="381000"/>
              <a:ext cx="3354388" cy="5249863"/>
            </a:xfrm>
            <a:custGeom>
              <a:avLst/>
              <a:gdLst>
                <a:gd name="T0" fmla="*/ 2147483647 w 2113"/>
                <a:gd name="T1" fmla="*/ 2147483647 h 3307"/>
                <a:gd name="T2" fmla="*/ 2147483647 w 2113"/>
                <a:gd name="T3" fmla="*/ 2147483647 h 3307"/>
                <a:gd name="T4" fmla="*/ 2147483647 w 2113"/>
                <a:gd name="T5" fmla="*/ 2147483647 h 3307"/>
                <a:gd name="T6" fmla="*/ 2147483647 w 2113"/>
                <a:gd name="T7" fmla="*/ 2147483647 h 3307"/>
                <a:gd name="T8" fmla="*/ 2147483647 w 2113"/>
                <a:gd name="T9" fmla="*/ 2147483647 h 3307"/>
                <a:gd name="T10" fmla="*/ 2147483647 w 2113"/>
                <a:gd name="T11" fmla="*/ 2147483647 h 3307"/>
                <a:gd name="T12" fmla="*/ 2147483647 w 2113"/>
                <a:gd name="T13" fmla="*/ 2147483647 h 3307"/>
                <a:gd name="T14" fmla="*/ 2147483647 w 2113"/>
                <a:gd name="T15" fmla="*/ 2147483647 h 3307"/>
                <a:gd name="T16" fmla="*/ 2147483647 w 2113"/>
                <a:gd name="T17" fmla="*/ 2147483647 h 3307"/>
                <a:gd name="T18" fmla="*/ 2147483647 w 2113"/>
                <a:gd name="T19" fmla="*/ 2147483647 h 3307"/>
                <a:gd name="T20" fmla="*/ 2147483647 w 2113"/>
                <a:gd name="T21" fmla="*/ 2147483647 h 3307"/>
                <a:gd name="T22" fmla="*/ 2147483647 w 2113"/>
                <a:gd name="T23" fmla="*/ 2147483647 h 3307"/>
                <a:gd name="T24" fmla="*/ 2147483647 w 2113"/>
                <a:gd name="T25" fmla="*/ 2147483647 h 3307"/>
                <a:gd name="T26" fmla="*/ 2147483647 w 2113"/>
                <a:gd name="T27" fmla="*/ 2147483647 h 3307"/>
                <a:gd name="T28" fmla="*/ 2147483647 w 2113"/>
                <a:gd name="T29" fmla="*/ 2147483647 h 3307"/>
                <a:gd name="T30" fmla="*/ 2147483647 w 2113"/>
                <a:gd name="T31" fmla="*/ 2147483647 h 3307"/>
                <a:gd name="T32" fmla="*/ 2147483647 w 2113"/>
                <a:gd name="T33" fmla="*/ 2147483647 h 3307"/>
                <a:gd name="T34" fmla="*/ 2147483647 w 2113"/>
                <a:gd name="T35" fmla="*/ 2147483647 h 3307"/>
                <a:gd name="T36" fmla="*/ 2147483647 w 2113"/>
                <a:gd name="T37" fmla="*/ 2147483647 h 3307"/>
                <a:gd name="T38" fmla="*/ 2147483647 w 2113"/>
                <a:gd name="T39" fmla="*/ 2147483647 h 3307"/>
                <a:gd name="T40" fmla="*/ 2147483647 w 2113"/>
                <a:gd name="T41" fmla="*/ 2147483647 h 3307"/>
                <a:gd name="T42" fmla="*/ 2147483647 w 2113"/>
                <a:gd name="T43" fmla="*/ 2147483647 h 3307"/>
                <a:gd name="T44" fmla="*/ 2147483647 w 2113"/>
                <a:gd name="T45" fmla="*/ 2147483647 h 3307"/>
                <a:gd name="T46" fmla="*/ 2147483647 w 2113"/>
                <a:gd name="T47" fmla="*/ 2147483647 h 3307"/>
                <a:gd name="T48" fmla="*/ 2147483647 w 2113"/>
                <a:gd name="T49" fmla="*/ 2147483647 h 3307"/>
                <a:gd name="T50" fmla="*/ 2147483647 w 2113"/>
                <a:gd name="T51" fmla="*/ 2147483647 h 3307"/>
                <a:gd name="T52" fmla="*/ 2147483647 w 2113"/>
                <a:gd name="T53" fmla="*/ 2147483647 h 3307"/>
                <a:gd name="T54" fmla="*/ 2147483647 w 2113"/>
                <a:gd name="T55" fmla="*/ 2147483647 h 3307"/>
                <a:gd name="T56" fmla="*/ 2147483647 w 2113"/>
                <a:gd name="T57" fmla="*/ 2147483647 h 3307"/>
                <a:gd name="T58" fmla="*/ 2147483647 w 2113"/>
                <a:gd name="T59" fmla="*/ 2147483647 h 3307"/>
                <a:gd name="T60" fmla="*/ 2147483647 w 2113"/>
                <a:gd name="T61" fmla="*/ 2147483647 h 330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113"/>
                <a:gd name="T94" fmla="*/ 0 h 3307"/>
                <a:gd name="T95" fmla="*/ 2113 w 2113"/>
                <a:gd name="T96" fmla="*/ 3307 h 330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113" h="3307">
                  <a:moveTo>
                    <a:pt x="1208" y="3307"/>
                  </a:moveTo>
                  <a:cubicBezTo>
                    <a:pt x="1286" y="3298"/>
                    <a:pt x="1619" y="3282"/>
                    <a:pt x="1676" y="3245"/>
                  </a:cubicBezTo>
                  <a:cubicBezTo>
                    <a:pt x="1733" y="3208"/>
                    <a:pt x="1680" y="3154"/>
                    <a:pt x="1552" y="3086"/>
                  </a:cubicBezTo>
                  <a:cubicBezTo>
                    <a:pt x="1424" y="3018"/>
                    <a:pt x="1067" y="2915"/>
                    <a:pt x="908" y="2839"/>
                  </a:cubicBezTo>
                  <a:cubicBezTo>
                    <a:pt x="749" y="2763"/>
                    <a:pt x="582" y="2715"/>
                    <a:pt x="600" y="2627"/>
                  </a:cubicBezTo>
                  <a:cubicBezTo>
                    <a:pt x="618" y="2539"/>
                    <a:pt x="833" y="2379"/>
                    <a:pt x="1014" y="2310"/>
                  </a:cubicBezTo>
                  <a:cubicBezTo>
                    <a:pt x="1195" y="2241"/>
                    <a:pt x="1508" y="2259"/>
                    <a:pt x="1685" y="2213"/>
                  </a:cubicBezTo>
                  <a:cubicBezTo>
                    <a:pt x="1862" y="2167"/>
                    <a:pt x="2033" y="2155"/>
                    <a:pt x="2073" y="2036"/>
                  </a:cubicBezTo>
                  <a:cubicBezTo>
                    <a:pt x="2113" y="1917"/>
                    <a:pt x="2033" y="1638"/>
                    <a:pt x="1923" y="1498"/>
                  </a:cubicBezTo>
                  <a:cubicBezTo>
                    <a:pt x="1813" y="1358"/>
                    <a:pt x="1598" y="1268"/>
                    <a:pt x="1411" y="1198"/>
                  </a:cubicBezTo>
                  <a:cubicBezTo>
                    <a:pt x="1224" y="1128"/>
                    <a:pt x="959" y="1118"/>
                    <a:pt x="802" y="1075"/>
                  </a:cubicBezTo>
                  <a:cubicBezTo>
                    <a:pt x="645" y="1032"/>
                    <a:pt x="507" y="1004"/>
                    <a:pt x="467" y="942"/>
                  </a:cubicBezTo>
                  <a:cubicBezTo>
                    <a:pt x="427" y="880"/>
                    <a:pt x="499" y="777"/>
                    <a:pt x="564" y="704"/>
                  </a:cubicBezTo>
                  <a:cubicBezTo>
                    <a:pt x="629" y="631"/>
                    <a:pt x="723" y="601"/>
                    <a:pt x="855" y="501"/>
                  </a:cubicBezTo>
                  <a:cubicBezTo>
                    <a:pt x="987" y="401"/>
                    <a:pt x="1345" y="172"/>
                    <a:pt x="1358" y="104"/>
                  </a:cubicBezTo>
                  <a:cubicBezTo>
                    <a:pt x="1371" y="36"/>
                    <a:pt x="1012" y="92"/>
                    <a:pt x="932" y="93"/>
                  </a:cubicBezTo>
                  <a:cubicBezTo>
                    <a:pt x="852" y="94"/>
                    <a:pt x="1017" y="0"/>
                    <a:pt x="879" y="111"/>
                  </a:cubicBezTo>
                  <a:cubicBezTo>
                    <a:pt x="741" y="222"/>
                    <a:pt x="210" y="585"/>
                    <a:pt x="105" y="757"/>
                  </a:cubicBezTo>
                  <a:cubicBezTo>
                    <a:pt x="0" y="929"/>
                    <a:pt x="135" y="1054"/>
                    <a:pt x="247" y="1145"/>
                  </a:cubicBezTo>
                  <a:cubicBezTo>
                    <a:pt x="359" y="1236"/>
                    <a:pt x="614" y="1272"/>
                    <a:pt x="776" y="1304"/>
                  </a:cubicBezTo>
                  <a:cubicBezTo>
                    <a:pt x="938" y="1336"/>
                    <a:pt x="1102" y="1314"/>
                    <a:pt x="1217" y="1339"/>
                  </a:cubicBezTo>
                  <a:cubicBezTo>
                    <a:pt x="1332" y="1364"/>
                    <a:pt x="1382" y="1391"/>
                    <a:pt x="1464" y="1454"/>
                  </a:cubicBezTo>
                  <a:cubicBezTo>
                    <a:pt x="1546" y="1517"/>
                    <a:pt x="1684" y="1631"/>
                    <a:pt x="1711" y="1719"/>
                  </a:cubicBezTo>
                  <a:cubicBezTo>
                    <a:pt x="1738" y="1807"/>
                    <a:pt x="1804" y="1908"/>
                    <a:pt x="1623" y="1983"/>
                  </a:cubicBezTo>
                  <a:cubicBezTo>
                    <a:pt x="1442" y="2058"/>
                    <a:pt x="861" y="2072"/>
                    <a:pt x="626" y="2168"/>
                  </a:cubicBezTo>
                  <a:cubicBezTo>
                    <a:pt x="391" y="2264"/>
                    <a:pt x="279" y="2453"/>
                    <a:pt x="211" y="2557"/>
                  </a:cubicBezTo>
                  <a:cubicBezTo>
                    <a:pt x="143" y="2661"/>
                    <a:pt x="176" y="2732"/>
                    <a:pt x="220" y="2795"/>
                  </a:cubicBezTo>
                  <a:cubicBezTo>
                    <a:pt x="264" y="2858"/>
                    <a:pt x="385" y="2893"/>
                    <a:pt x="476" y="2936"/>
                  </a:cubicBezTo>
                  <a:cubicBezTo>
                    <a:pt x="567" y="2979"/>
                    <a:pt x="658" y="3011"/>
                    <a:pt x="767" y="3051"/>
                  </a:cubicBezTo>
                  <a:cubicBezTo>
                    <a:pt x="876" y="3091"/>
                    <a:pt x="1057" y="3131"/>
                    <a:pt x="1129" y="3174"/>
                  </a:cubicBezTo>
                  <a:cubicBezTo>
                    <a:pt x="1201" y="3217"/>
                    <a:pt x="1184" y="3279"/>
                    <a:pt x="1199" y="3307"/>
                  </a:cubicBezTo>
                </a:path>
              </a:pathLst>
            </a:custGeom>
            <a:solidFill>
              <a:srgbClr val="FFFF99"/>
            </a:solidFill>
            <a:ln w="9525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5846" name="Freeform 6"/>
            <p:cNvSpPr>
              <a:spLocks/>
            </p:cNvSpPr>
            <p:nvPr/>
          </p:nvSpPr>
          <p:spPr bwMode="auto">
            <a:xfrm>
              <a:off x="2830513" y="441325"/>
              <a:ext cx="3552825" cy="5146675"/>
            </a:xfrm>
            <a:custGeom>
              <a:avLst/>
              <a:gdLst>
                <a:gd name="T0" fmla="*/ 2147483647 w 2238"/>
                <a:gd name="T1" fmla="*/ 2147483647 h 3242"/>
                <a:gd name="T2" fmla="*/ 2147483647 w 2238"/>
                <a:gd name="T3" fmla="*/ 2147483647 h 3242"/>
                <a:gd name="T4" fmla="*/ 2147483647 w 2238"/>
                <a:gd name="T5" fmla="*/ 2147483647 h 3242"/>
                <a:gd name="T6" fmla="*/ 2147483647 w 2238"/>
                <a:gd name="T7" fmla="*/ 2147483647 h 3242"/>
                <a:gd name="T8" fmla="*/ 2147483647 w 2238"/>
                <a:gd name="T9" fmla="*/ 2147483647 h 3242"/>
                <a:gd name="T10" fmla="*/ 2147483647 w 2238"/>
                <a:gd name="T11" fmla="*/ 2147483647 h 3242"/>
                <a:gd name="T12" fmla="*/ 2147483647 w 2238"/>
                <a:gd name="T13" fmla="*/ 2147483647 h 3242"/>
                <a:gd name="T14" fmla="*/ 2147483647 w 2238"/>
                <a:gd name="T15" fmla="*/ 2147483647 h 3242"/>
                <a:gd name="T16" fmla="*/ 2147483647 w 2238"/>
                <a:gd name="T17" fmla="*/ 2147483647 h 3242"/>
                <a:gd name="T18" fmla="*/ 2147483647 w 2238"/>
                <a:gd name="T19" fmla="*/ 2147483647 h 3242"/>
                <a:gd name="T20" fmla="*/ 2147483647 w 2238"/>
                <a:gd name="T21" fmla="*/ 2147483647 h 3242"/>
                <a:gd name="T22" fmla="*/ 2147483647 w 2238"/>
                <a:gd name="T23" fmla="*/ 2147483647 h 3242"/>
                <a:gd name="T24" fmla="*/ 2147483647 w 2238"/>
                <a:gd name="T25" fmla="*/ 2147483647 h 3242"/>
                <a:gd name="T26" fmla="*/ 2147483647 w 2238"/>
                <a:gd name="T27" fmla="*/ 2147483647 h 3242"/>
                <a:gd name="T28" fmla="*/ 2147483647 w 2238"/>
                <a:gd name="T29" fmla="*/ 2147483647 h 3242"/>
                <a:gd name="T30" fmla="*/ 2147483647 w 2238"/>
                <a:gd name="T31" fmla="*/ 2147483647 h 3242"/>
                <a:gd name="T32" fmla="*/ 2147483647 w 2238"/>
                <a:gd name="T33" fmla="*/ 2147483647 h 3242"/>
                <a:gd name="T34" fmla="*/ 2147483647 w 2238"/>
                <a:gd name="T35" fmla="*/ 2147483647 h 3242"/>
                <a:gd name="T36" fmla="*/ 2147483647 w 2238"/>
                <a:gd name="T37" fmla="*/ 2147483647 h 3242"/>
                <a:gd name="T38" fmla="*/ 2147483647 w 2238"/>
                <a:gd name="T39" fmla="*/ 2147483647 h 3242"/>
                <a:gd name="T40" fmla="*/ 2147483647 w 2238"/>
                <a:gd name="T41" fmla="*/ 2147483647 h 3242"/>
                <a:gd name="T42" fmla="*/ 2147483647 w 2238"/>
                <a:gd name="T43" fmla="*/ 2147483647 h 3242"/>
                <a:gd name="T44" fmla="*/ 2147483647 w 2238"/>
                <a:gd name="T45" fmla="*/ 2147483647 h 3242"/>
                <a:gd name="T46" fmla="*/ 2147483647 w 2238"/>
                <a:gd name="T47" fmla="*/ 2147483647 h 3242"/>
                <a:gd name="T48" fmla="*/ 2147483647 w 2238"/>
                <a:gd name="T49" fmla="*/ 2147483647 h 3242"/>
                <a:gd name="T50" fmla="*/ 2147483647 w 2238"/>
                <a:gd name="T51" fmla="*/ 2147483647 h 3242"/>
                <a:gd name="T52" fmla="*/ 2147483647 w 2238"/>
                <a:gd name="T53" fmla="*/ 2147483647 h 3242"/>
                <a:gd name="T54" fmla="*/ 2147483647 w 2238"/>
                <a:gd name="T55" fmla="*/ 2147483647 h 3242"/>
                <a:gd name="T56" fmla="*/ 2147483647 w 2238"/>
                <a:gd name="T57" fmla="*/ 2147483647 h 3242"/>
                <a:gd name="T58" fmla="*/ 2147483647 w 2238"/>
                <a:gd name="T59" fmla="*/ 2147483647 h 3242"/>
                <a:gd name="T60" fmla="*/ 2147483647 w 2238"/>
                <a:gd name="T61" fmla="*/ 2147483647 h 3242"/>
                <a:gd name="T62" fmla="*/ 2147483647 w 2238"/>
                <a:gd name="T63" fmla="*/ 2147483647 h 3242"/>
                <a:gd name="T64" fmla="*/ 2147483647 w 2238"/>
                <a:gd name="T65" fmla="*/ 2147483647 h 3242"/>
                <a:gd name="T66" fmla="*/ 2147483647 w 2238"/>
                <a:gd name="T67" fmla="*/ 2147483647 h 324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38"/>
                <a:gd name="T103" fmla="*/ 0 h 3242"/>
                <a:gd name="T104" fmla="*/ 2238 w 2238"/>
                <a:gd name="T105" fmla="*/ 3242 h 324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38" h="3242">
                  <a:moveTo>
                    <a:pt x="1393" y="3242"/>
                  </a:moveTo>
                  <a:cubicBezTo>
                    <a:pt x="1444" y="3236"/>
                    <a:pt x="1654" y="3239"/>
                    <a:pt x="1711" y="3207"/>
                  </a:cubicBezTo>
                  <a:cubicBezTo>
                    <a:pt x="1768" y="3175"/>
                    <a:pt x="1841" y="3111"/>
                    <a:pt x="1737" y="3048"/>
                  </a:cubicBezTo>
                  <a:cubicBezTo>
                    <a:pt x="1633" y="2985"/>
                    <a:pt x="1295" y="2884"/>
                    <a:pt x="1085" y="2827"/>
                  </a:cubicBezTo>
                  <a:cubicBezTo>
                    <a:pt x="875" y="2770"/>
                    <a:pt x="559" y="2776"/>
                    <a:pt x="476" y="2704"/>
                  </a:cubicBezTo>
                  <a:cubicBezTo>
                    <a:pt x="393" y="2632"/>
                    <a:pt x="495" y="2467"/>
                    <a:pt x="590" y="2395"/>
                  </a:cubicBezTo>
                  <a:cubicBezTo>
                    <a:pt x="685" y="2323"/>
                    <a:pt x="867" y="2287"/>
                    <a:pt x="1049" y="2272"/>
                  </a:cubicBezTo>
                  <a:cubicBezTo>
                    <a:pt x="1231" y="2257"/>
                    <a:pt x="1497" y="2331"/>
                    <a:pt x="1684" y="2307"/>
                  </a:cubicBezTo>
                  <a:cubicBezTo>
                    <a:pt x="1871" y="2283"/>
                    <a:pt x="2102" y="2259"/>
                    <a:pt x="2170" y="2130"/>
                  </a:cubicBezTo>
                  <a:cubicBezTo>
                    <a:pt x="2238" y="2001"/>
                    <a:pt x="2215" y="1679"/>
                    <a:pt x="2090" y="1531"/>
                  </a:cubicBezTo>
                  <a:cubicBezTo>
                    <a:pt x="1965" y="1383"/>
                    <a:pt x="1635" y="1305"/>
                    <a:pt x="1420" y="1239"/>
                  </a:cubicBezTo>
                  <a:cubicBezTo>
                    <a:pt x="1205" y="1173"/>
                    <a:pt x="967" y="1160"/>
                    <a:pt x="802" y="1134"/>
                  </a:cubicBezTo>
                  <a:cubicBezTo>
                    <a:pt x="637" y="1108"/>
                    <a:pt x="491" y="1138"/>
                    <a:pt x="432" y="1081"/>
                  </a:cubicBezTo>
                  <a:cubicBezTo>
                    <a:pt x="373" y="1024"/>
                    <a:pt x="380" y="894"/>
                    <a:pt x="449" y="790"/>
                  </a:cubicBezTo>
                  <a:cubicBezTo>
                    <a:pt x="518" y="686"/>
                    <a:pt x="689" y="575"/>
                    <a:pt x="846" y="454"/>
                  </a:cubicBezTo>
                  <a:cubicBezTo>
                    <a:pt x="1003" y="333"/>
                    <a:pt x="1373" y="132"/>
                    <a:pt x="1393" y="66"/>
                  </a:cubicBezTo>
                  <a:cubicBezTo>
                    <a:pt x="1413" y="0"/>
                    <a:pt x="1047" y="54"/>
                    <a:pt x="967" y="55"/>
                  </a:cubicBezTo>
                  <a:cubicBezTo>
                    <a:pt x="887" y="56"/>
                    <a:pt x="1006" y="8"/>
                    <a:pt x="914" y="73"/>
                  </a:cubicBezTo>
                  <a:cubicBezTo>
                    <a:pt x="822" y="138"/>
                    <a:pt x="561" y="302"/>
                    <a:pt x="414" y="445"/>
                  </a:cubicBezTo>
                  <a:cubicBezTo>
                    <a:pt x="267" y="588"/>
                    <a:pt x="70" y="785"/>
                    <a:pt x="35" y="931"/>
                  </a:cubicBezTo>
                  <a:cubicBezTo>
                    <a:pt x="0" y="1077"/>
                    <a:pt x="77" y="1250"/>
                    <a:pt x="202" y="1319"/>
                  </a:cubicBezTo>
                  <a:cubicBezTo>
                    <a:pt x="327" y="1388"/>
                    <a:pt x="617" y="1330"/>
                    <a:pt x="785" y="1345"/>
                  </a:cubicBezTo>
                  <a:cubicBezTo>
                    <a:pt x="953" y="1360"/>
                    <a:pt x="1048" y="1366"/>
                    <a:pt x="1208" y="1407"/>
                  </a:cubicBezTo>
                  <a:cubicBezTo>
                    <a:pt x="1368" y="1448"/>
                    <a:pt x="1631" y="1517"/>
                    <a:pt x="1746" y="1592"/>
                  </a:cubicBezTo>
                  <a:cubicBezTo>
                    <a:pt x="1861" y="1667"/>
                    <a:pt x="1902" y="1773"/>
                    <a:pt x="1896" y="1857"/>
                  </a:cubicBezTo>
                  <a:cubicBezTo>
                    <a:pt x="1890" y="1941"/>
                    <a:pt x="1868" y="2057"/>
                    <a:pt x="1711" y="2095"/>
                  </a:cubicBezTo>
                  <a:cubicBezTo>
                    <a:pt x="1554" y="2133"/>
                    <a:pt x="1184" y="2070"/>
                    <a:pt x="952" y="2086"/>
                  </a:cubicBezTo>
                  <a:cubicBezTo>
                    <a:pt x="720" y="2102"/>
                    <a:pt x="470" y="2101"/>
                    <a:pt x="317" y="2192"/>
                  </a:cubicBezTo>
                  <a:cubicBezTo>
                    <a:pt x="164" y="2283"/>
                    <a:pt x="56" y="2523"/>
                    <a:pt x="35" y="2633"/>
                  </a:cubicBezTo>
                  <a:cubicBezTo>
                    <a:pt x="14" y="2743"/>
                    <a:pt x="115" y="2797"/>
                    <a:pt x="193" y="2854"/>
                  </a:cubicBezTo>
                  <a:cubicBezTo>
                    <a:pt x="271" y="2911"/>
                    <a:pt x="401" y="2950"/>
                    <a:pt x="502" y="2977"/>
                  </a:cubicBezTo>
                  <a:cubicBezTo>
                    <a:pt x="603" y="3004"/>
                    <a:pt x="686" y="2992"/>
                    <a:pt x="802" y="3013"/>
                  </a:cubicBezTo>
                  <a:cubicBezTo>
                    <a:pt x="918" y="3034"/>
                    <a:pt x="1101" y="3063"/>
                    <a:pt x="1199" y="3101"/>
                  </a:cubicBezTo>
                  <a:cubicBezTo>
                    <a:pt x="1297" y="3139"/>
                    <a:pt x="1353" y="3213"/>
                    <a:pt x="1393" y="3242"/>
                  </a:cubicBezTo>
                </a:path>
              </a:pathLst>
            </a:custGeom>
            <a:solidFill>
              <a:srgbClr val="FFFF99"/>
            </a:solidFill>
            <a:ln w="9525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5847" name="Freeform 7"/>
            <p:cNvSpPr>
              <a:spLocks/>
            </p:cNvSpPr>
            <p:nvPr/>
          </p:nvSpPr>
          <p:spPr bwMode="auto">
            <a:xfrm>
              <a:off x="2787650" y="463550"/>
              <a:ext cx="3784600" cy="5124450"/>
            </a:xfrm>
            <a:custGeom>
              <a:avLst/>
              <a:gdLst>
                <a:gd name="T0" fmla="*/ 2147483647 w 2384"/>
                <a:gd name="T1" fmla="*/ 2147483647 h 3228"/>
                <a:gd name="T2" fmla="*/ 2147483647 w 2384"/>
                <a:gd name="T3" fmla="*/ 2147483647 h 3228"/>
                <a:gd name="T4" fmla="*/ 2147483647 w 2384"/>
                <a:gd name="T5" fmla="*/ 2147483647 h 3228"/>
                <a:gd name="T6" fmla="*/ 2147483647 w 2384"/>
                <a:gd name="T7" fmla="*/ 2147483647 h 3228"/>
                <a:gd name="T8" fmla="*/ 2147483647 w 2384"/>
                <a:gd name="T9" fmla="*/ 2147483647 h 3228"/>
                <a:gd name="T10" fmla="*/ 2147483647 w 2384"/>
                <a:gd name="T11" fmla="*/ 2147483647 h 3228"/>
                <a:gd name="T12" fmla="*/ 2147483647 w 2384"/>
                <a:gd name="T13" fmla="*/ 2147483647 h 3228"/>
                <a:gd name="T14" fmla="*/ 2147483647 w 2384"/>
                <a:gd name="T15" fmla="*/ 2147483647 h 3228"/>
                <a:gd name="T16" fmla="*/ 2147483647 w 2384"/>
                <a:gd name="T17" fmla="*/ 2147483647 h 3228"/>
                <a:gd name="T18" fmla="*/ 2147483647 w 2384"/>
                <a:gd name="T19" fmla="*/ 2147483647 h 3228"/>
                <a:gd name="T20" fmla="*/ 2147483647 w 2384"/>
                <a:gd name="T21" fmla="*/ 2147483647 h 3228"/>
                <a:gd name="T22" fmla="*/ 2147483647 w 2384"/>
                <a:gd name="T23" fmla="*/ 2147483647 h 3228"/>
                <a:gd name="T24" fmla="*/ 2147483647 w 2384"/>
                <a:gd name="T25" fmla="*/ 2147483647 h 3228"/>
                <a:gd name="T26" fmla="*/ 2147483647 w 2384"/>
                <a:gd name="T27" fmla="*/ 2147483647 h 3228"/>
                <a:gd name="T28" fmla="*/ 2147483647 w 2384"/>
                <a:gd name="T29" fmla="*/ 2147483647 h 3228"/>
                <a:gd name="T30" fmla="*/ 2147483647 w 2384"/>
                <a:gd name="T31" fmla="*/ 2147483647 h 3228"/>
                <a:gd name="T32" fmla="*/ 2147483647 w 2384"/>
                <a:gd name="T33" fmla="*/ 2147483647 h 3228"/>
                <a:gd name="T34" fmla="*/ 2147483647 w 2384"/>
                <a:gd name="T35" fmla="*/ 2147483647 h 3228"/>
                <a:gd name="T36" fmla="*/ 2147483647 w 2384"/>
                <a:gd name="T37" fmla="*/ 2147483647 h 3228"/>
                <a:gd name="T38" fmla="*/ 2147483647 w 2384"/>
                <a:gd name="T39" fmla="*/ 2147483647 h 3228"/>
                <a:gd name="T40" fmla="*/ 2147483647 w 2384"/>
                <a:gd name="T41" fmla="*/ 2147483647 h 3228"/>
                <a:gd name="T42" fmla="*/ 2147483647 w 2384"/>
                <a:gd name="T43" fmla="*/ 2147483647 h 3228"/>
                <a:gd name="T44" fmla="*/ 2147483647 w 2384"/>
                <a:gd name="T45" fmla="*/ 2147483647 h 3228"/>
                <a:gd name="T46" fmla="*/ 2147483647 w 2384"/>
                <a:gd name="T47" fmla="*/ 2147483647 h 3228"/>
                <a:gd name="T48" fmla="*/ 2147483647 w 2384"/>
                <a:gd name="T49" fmla="*/ 2147483647 h 3228"/>
                <a:gd name="T50" fmla="*/ 2147483647 w 2384"/>
                <a:gd name="T51" fmla="*/ 2147483647 h 3228"/>
                <a:gd name="T52" fmla="*/ 2147483647 w 2384"/>
                <a:gd name="T53" fmla="*/ 2147483647 h 3228"/>
                <a:gd name="T54" fmla="*/ 2147483647 w 2384"/>
                <a:gd name="T55" fmla="*/ 2147483647 h 3228"/>
                <a:gd name="T56" fmla="*/ 2147483647 w 2384"/>
                <a:gd name="T57" fmla="*/ 2147483647 h 3228"/>
                <a:gd name="T58" fmla="*/ 2147483647 w 2384"/>
                <a:gd name="T59" fmla="*/ 2147483647 h 3228"/>
                <a:gd name="T60" fmla="*/ 2147483647 w 2384"/>
                <a:gd name="T61" fmla="*/ 2147483647 h 3228"/>
                <a:gd name="T62" fmla="*/ 2147483647 w 2384"/>
                <a:gd name="T63" fmla="*/ 2147483647 h 3228"/>
                <a:gd name="T64" fmla="*/ 2147483647 w 2384"/>
                <a:gd name="T65" fmla="*/ 2147483647 h 3228"/>
                <a:gd name="T66" fmla="*/ 2147483647 w 2384"/>
                <a:gd name="T67" fmla="*/ 2147483647 h 3228"/>
                <a:gd name="T68" fmla="*/ 2147483647 w 2384"/>
                <a:gd name="T69" fmla="*/ 2147483647 h 3228"/>
                <a:gd name="T70" fmla="*/ 2147483647 w 2384"/>
                <a:gd name="T71" fmla="*/ 2147483647 h 3228"/>
                <a:gd name="T72" fmla="*/ 2147483647 w 2384"/>
                <a:gd name="T73" fmla="*/ 2147483647 h 32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384"/>
                <a:gd name="T112" fmla="*/ 0 h 3228"/>
                <a:gd name="T113" fmla="*/ 2384 w 2384"/>
                <a:gd name="T114" fmla="*/ 3228 h 322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384" h="3228">
                  <a:moveTo>
                    <a:pt x="1419" y="3228"/>
                  </a:moveTo>
                  <a:cubicBezTo>
                    <a:pt x="1470" y="3222"/>
                    <a:pt x="1680" y="3225"/>
                    <a:pt x="1737" y="3193"/>
                  </a:cubicBezTo>
                  <a:cubicBezTo>
                    <a:pt x="1794" y="3161"/>
                    <a:pt x="1828" y="3106"/>
                    <a:pt x="1763" y="3034"/>
                  </a:cubicBezTo>
                  <a:cubicBezTo>
                    <a:pt x="1698" y="2962"/>
                    <a:pt x="1564" y="2802"/>
                    <a:pt x="1349" y="2761"/>
                  </a:cubicBezTo>
                  <a:cubicBezTo>
                    <a:pt x="1134" y="2720"/>
                    <a:pt x="610" y="2842"/>
                    <a:pt x="475" y="2787"/>
                  </a:cubicBezTo>
                  <a:cubicBezTo>
                    <a:pt x="340" y="2732"/>
                    <a:pt x="443" y="2508"/>
                    <a:pt x="537" y="2434"/>
                  </a:cubicBezTo>
                  <a:cubicBezTo>
                    <a:pt x="631" y="2360"/>
                    <a:pt x="852" y="2333"/>
                    <a:pt x="1040" y="2346"/>
                  </a:cubicBezTo>
                  <a:cubicBezTo>
                    <a:pt x="1228" y="2359"/>
                    <a:pt x="1457" y="2524"/>
                    <a:pt x="1666" y="2514"/>
                  </a:cubicBezTo>
                  <a:cubicBezTo>
                    <a:pt x="1875" y="2504"/>
                    <a:pt x="2202" y="2431"/>
                    <a:pt x="2293" y="2284"/>
                  </a:cubicBezTo>
                  <a:cubicBezTo>
                    <a:pt x="2384" y="2137"/>
                    <a:pt x="2298" y="1784"/>
                    <a:pt x="2213" y="1631"/>
                  </a:cubicBezTo>
                  <a:cubicBezTo>
                    <a:pt x="2128" y="1478"/>
                    <a:pt x="1931" y="1429"/>
                    <a:pt x="1781" y="1367"/>
                  </a:cubicBezTo>
                  <a:cubicBezTo>
                    <a:pt x="1631" y="1305"/>
                    <a:pt x="1478" y="1274"/>
                    <a:pt x="1313" y="1261"/>
                  </a:cubicBezTo>
                  <a:cubicBezTo>
                    <a:pt x="1148" y="1248"/>
                    <a:pt x="938" y="1306"/>
                    <a:pt x="793" y="1287"/>
                  </a:cubicBezTo>
                  <a:cubicBezTo>
                    <a:pt x="648" y="1268"/>
                    <a:pt x="493" y="1231"/>
                    <a:pt x="440" y="1146"/>
                  </a:cubicBezTo>
                  <a:cubicBezTo>
                    <a:pt x="387" y="1061"/>
                    <a:pt x="403" y="880"/>
                    <a:pt x="475" y="776"/>
                  </a:cubicBezTo>
                  <a:cubicBezTo>
                    <a:pt x="547" y="672"/>
                    <a:pt x="747" y="591"/>
                    <a:pt x="872" y="520"/>
                  </a:cubicBezTo>
                  <a:cubicBezTo>
                    <a:pt x="997" y="449"/>
                    <a:pt x="1134" y="430"/>
                    <a:pt x="1225" y="352"/>
                  </a:cubicBezTo>
                  <a:cubicBezTo>
                    <a:pt x="1316" y="274"/>
                    <a:pt x="1458" y="104"/>
                    <a:pt x="1419" y="52"/>
                  </a:cubicBezTo>
                  <a:cubicBezTo>
                    <a:pt x="1380" y="0"/>
                    <a:pt x="1078" y="7"/>
                    <a:pt x="993" y="41"/>
                  </a:cubicBezTo>
                  <a:cubicBezTo>
                    <a:pt x="908" y="75"/>
                    <a:pt x="1002" y="180"/>
                    <a:pt x="908" y="255"/>
                  </a:cubicBezTo>
                  <a:cubicBezTo>
                    <a:pt x="814" y="330"/>
                    <a:pt x="561" y="402"/>
                    <a:pt x="431" y="493"/>
                  </a:cubicBezTo>
                  <a:cubicBezTo>
                    <a:pt x="301" y="584"/>
                    <a:pt x="197" y="696"/>
                    <a:pt x="131" y="802"/>
                  </a:cubicBezTo>
                  <a:cubicBezTo>
                    <a:pt x="65" y="908"/>
                    <a:pt x="25" y="1028"/>
                    <a:pt x="34" y="1128"/>
                  </a:cubicBezTo>
                  <a:cubicBezTo>
                    <a:pt x="43" y="1228"/>
                    <a:pt x="80" y="1326"/>
                    <a:pt x="184" y="1402"/>
                  </a:cubicBezTo>
                  <a:cubicBezTo>
                    <a:pt x="288" y="1478"/>
                    <a:pt x="488" y="1572"/>
                    <a:pt x="661" y="1587"/>
                  </a:cubicBezTo>
                  <a:cubicBezTo>
                    <a:pt x="834" y="1602"/>
                    <a:pt x="1040" y="1474"/>
                    <a:pt x="1225" y="1490"/>
                  </a:cubicBezTo>
                  <a:cubicBezTo>
                    <a:pt x="1410" y="1506"/>
                    <a:pt x="1656" y="1625"/>
                    <a:pt x="1772" y="1684"/>
                  </a:cubicBezTo>
                  <a:cubicBezTo>
                    <a:pt x="1888" y="1743"/>
                    <a:pt x="1907" y="1762"/>
                    <a:pt x="1922" y="1843"/>
                  </a:cubicBezTo>
                  <a:cubicBezTo>
                    <a:pt x="1937" y="1924"/>
                    <a:pt x="2064" y="2129"/>
                    <a:pt x="1860" y="2169"/>
                  </a:cubicBezTo>
                  <a:cubicBezTo>
                    <a:pt x="1656" y="2209"/>
                    <a:pt x="987" y="2049"/>
                    <a:pt x="696" y="2081"/>
                  </a:cubicBezTo>
                  <a:cubicBezTo>
                    <a:pt x="405" y="2113"/>
                    <a:pt x="226" y="2261"/>
                    <a:pt x="113" y="2364"/>
                  </a:cubicBezTo>
                  <a:cubicBezTo>
                    <a:pt x="0" y="2467"/>
                    <a:pt x="13" y="2596"/>
                    <a:pt x="16" y="2699"/>
                  </a:cubicBezTo>
                  <a:cubicBezTo>
                    <a:pt x="19" y="2802"/>
                    <a:pt x="55" y="2922"/>
                    <a:pt x="131" y="2981"/>
                  </a:cubicBezTo>
                  <a:cubicBezTo>
                    <a:pt x="207" y="3040"/>
                    <a:pt x="350" y="3039"/>
                    <a:pt x="475" y="3052"/>
                  </a:cubicBezTo>
                  <a:cubicBezTo>
                    <a:pt x="600" y="3065"/>
                    <a:pt x="756" y="3054"/>
                    <a:pt x="881" y="3060"/>
                  </a:cubicBezTo>
                  <a:cubicBezTo>
                    <a:pt x="1006" y="3066"/>
                    <a:pt x="1135" y="3059"/>
                    <a:pt x="1225" y="3087"/>
                  </a:cubicBezTo>
                  <a:cubicBezTo>
                    <a:pt x="1315" y="3115"/>
                    <a:pt x="1379" y="3199"/>
                    <a:pt x="1419" y="3228"/>
                  </a:cubicBezTo>
                </a:path>
              </a:pathLst>
            </a:custGeom>
            <a:solidFill>
              <a:srgbClr val="FFFF99"/>
            </a:solidFill>
            <a:ln w="9525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5848" name="Freeform 8"/>
            <p:cNvSpPr>
              <a:spLocks/>
            </p:cNvSpPr>
            <p:nvPr/>
          </p:nvSpPr>
          <p:spPr bwMode="auto">
            <a:xfrm>
              <a:off x="2624138" y="434975"/>
              <a:ext cx="4019550" cy="5153025"/>
            </a:xfrm>
            <a:custGeom>
              <a:avLst/>
              <a:gdLst>
                <a:gd name="T0" fmla="*/ 2147483647 w 2532"/>
                <a:gd name="T1" fmla="*/ 2147483647 h 3246"/>
                <a:gd name="T2" fmla="*/ 2147483647 w 2532"/>
                <a:gd name="T3" fmla="*/ 2147483647 h 3246"/>
                <a:gd name="T4" fmla="*/ 2147483647 w 2532"/>
                <a:gd name="T5" fmla="*/ 2147483647 h 3246"/>
                <a:gd name="T6" fmla="*/ 2147483647 w 2532"/>
                <a:gd name="T7" fmla="*/ 2147483647 h 3246"/>
                <a:gd name="T8" fmla="*/ 2147483647 w 2532"/>
                <a:gd name="T9" fmla="*/ 2147483647 h 3246"/>
                <a:gd name="T10" fmla="*/ 2147483647 w 2532"/>
                <a:gd name="T11" fmla="*/ 2147483647 h 3246"/>
                <a:gd name="T12" fmla="*/ 2147483647 w 2532"/>
                <a:gd name="T13" fmla="*/ 2147483647 h 3246"/>
                <a:gd name="T14" fmla="*/ 2147483647 w 2532"/>
                <a:gd name="T15" fmla="*/ 2147483647 h 3246"/>
                <a:gd name="T16" fmla="*/ 2147483647 w 2532"/>
                <a:gd name="T17" fmla="*/ 2147483647 h 3246"/>
                <a:gd name="T18" fmla="*/ 2147483647 w 2532"/>
                <a:gd name="T19" fmla="*/ 2147483647 h 3246"/>
                <a:gd name="T20" fmla="*/ 2147483647 w 2532"/>
                <a:gd name="T21" fmla="*/ 2147483647 h 3246"/>
                <a:gd name="T22" fmla="*/ 2147483647 w 2532"/>
                <a:gd name="T23" fmla="*/ 2147483647 h 3246"/>
                <a:gd name="T24" fmla="*/ 2147483647 w 2532"/>
                <a:gd name="T25" fmla="*/ 2147483647 h 3246"/>
                <a:gd name="T26" fmla="*/ 2147483647 w 2532"/>
                <a:gd name="T27" fmla="*/ 2147483647 h 3246"/>
                <a:gd name="T28" fmla="*/ 2147483647 w 2532"/>
                <a:gd name="T29" fmla="*/ 2147483647 h 3246"/>
                <a:gd name="T30" fmla="*/ 2147483647 w 2532"/>
                <a:gd name="T31" fmla="*/ 2147483647 h 3246"/>
                <a:gd name="T32" fmla="*/ 2147483647 w 2532"/>
                <a:gd name="T33" fmla="*/ 2147483647 h 3246"/>
                <a:gd name="T34" fmla="*/ 2147483647 w 2532"/>
                <a:gd name="T35" fmla="*/ 2147483647 h 3246"/>
                <a:gd name="T36" fmla="*/ 2147483647 w 2532"/>
                <a:gd name="T37" fmla="*/ 2147483647 h 3246"/>
                <a:gd name="T38" fmla="*/ 2147483647 w 2532"/>
                <a:gd name="T39" fmla="*/ 2147483647 h 3246"/>
                <a:gd name="T40" fmla="*/ 2147483647 w 2532"/>
                <a:gd name="T41" fmla="*/ 2147483647 h 3246"/>
                <a:gd name="T42" fmla="*/ 2147483647 w 2532"/>
                <a:gd name="T43" fmla="*/ 2147483647 h 3246"/>
                <a:gd name="T44" fmla="*/ 2147483647 w 2532"/>
                <a:gd name="T45" fmla="*/ 2147483647 h 3246"/>
                <a:gd name="T46" fmla="*/ 2147483647 w 2532"/>
                <a:gd name="T47" fmla="*/ 2147483647 h 3246"/>
                <a:gd name="T48" fmla="*/ 2147483647 w 2532"/>
                <a:gd name="T49" fmla="*/ 2147483647 h 3246"/>
                <a:gd name="T50" fmla="*/ 2147483647 w 2532"/>
                <a:gd name="T51" fmla="*/ 2147483647 h 3246"/>
                <a:gd name="T52" fmla="*/ 2147483647 w 2532"/>
                <a:gd name="T53" fmla="*/ 2147483647 h 3246"/>
                <a:gd name="T54" fmla="*/ 2147483647 w 2532"/>
                <a:gd name="T55" fmla="*/ 2147483647 h 3246"/>
                <a:gd name="T56" fmla="*/ 2147483647 w 2532"/>
                <a:gd name="T57" fmla="*/ 2147483647 h 3246"/>
                <a:gd name="T58" fmla="*/ 2147483647 w 2532"/>
                <a:gd name="T59" fmla="*/ 2147483647 h 3246"/>
                <a:gd name="T60" fmla="*/ 2147483647 w 2532"/>
                <a:gd name="T61" fmla="*/ 2147483647 h 3246"/>
                <a:gd name="T62" fmla="*/ 2147483647 w 2532"/>
                <a:gd name="T63" fmla="*/ 2147483647 h 3246"/>
                <a:gd name="T64" fmla="*/ 2147483647 w 2532"/>
                <a:gd name="T65" fmla="*/ 2147483647 h 3246"/>
                <a:gd name="T66" fmla="*/ 2147483647 w 2532"/>
                <a:gd name="T67" fmla="*/ 2147483647 h 3246"/>
                <a:gd name="T68" fmla="*/ 2147483647 w 2532"/>
                <a:gd name="T69" fmla="*/ 2147483647 h 3246"/>
                <a:gd name="T70" fmla="*/ 2147483647 w 2532"/>
                <a:gd name="T71" fmla="*/ 2147483647 h 3246"/>
                <a:gd name="T72" fmla="*/ 2147483647 w 2532"/>
                <a:gd name="T73" fmla="*/ 2147483647 h 32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532"/>
                <a:gd name="T112" fmla="*/ 0 h 3246"/>
                <a:gd name="T113" fmla="*/ 2532 w 2532"/>
                <a:gd name="T114" fmla="*/ 3246 h 32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532" h="3246">
                  <a:moveTo>
                    <a:pt x="1523" y="3246"/>
                  </a:moveTo>
                  <a:cubicBezTo>
                    <a:pt x="1574" y="3240"/>
                    <a:pt x="1784" y="3243"/>
                    <a:pt x="1841" y="3211"/>
                  </a:cubicBezTo>
                  <a:cubicBezTo>
                    <a:pt x="1898" y="3179"/>
                    <a:pt x="1946" y="3130"/>
                    <a:pt x="1867" y="3052"/>
                  </a:cubicBezTo>
                  <a:cubicBezTo>
                    <a:pt x="1788" y="2974"/>
                    <a:pt x="1595" y="2778"/>
                    <a:pt x="1364" y="2743"/>
                  </a:cubicBezTo>
                  <a:cubicBezTo>
                    <a:pt x="1133" y="2708"/>
                    <a:pt x="603" y="2888"/>
                    <a:pt x="482" y="2840"/>
                  </a:cubicBezTo>
                  <a:cubicBezTo>
                    <a:pt x="361" y="2792"/>
                    <a:pt x="531" y="2531"/>
                    <a:pt x="641" y="2452"/>
                  </a:cubicBezTo>
                  <a:cubicBezTo>
                    <a:pt x="751" y="2373"/>
                    <a:pt x="956" y="2351"/>
                    <a:pt x="1144" y="2364"/>
                  </a:cubicBezTo>
                  <a:cubicBezTo>
                    <a:pt x="1332" y="2377"/>
                    <a:pt x="1557" y="2517"/>
                    <a:pt x="1770" y="2532"/>
                  </a:cubicBezTo>
                  <a:cubicBezTo>
                    <a:pt x="1983" y="2547"/>
                    <a:pt x="2314" y="2595"/>
                    <a:pt x="2423" y="2452"/>
                  </a:cubicBezTo>
                  <a:cubicBezTo>
                    <a:pt x="2532" y="2309"/>
                    <a:pt x="2502" y="1858"/>
                    <a:pt x="2423" y="1676"/>
                  </a:cubicBezTo>
                  <a:cubicBezTo>
                    <a:pt x="2344" y="1494"/>
                    <a:pt x="2115" y="1424"/>
                    <a:pt x="1947" y="1358"/>
                  </a:cubicBezTo>
                  <a:cubicBezTo>
                    <a:pt x="1779" y="1292"/>
                    <a:pt x="1592" y="1270"/>
                    <a:pt x="1417" y="1279"/>
                  </a:cubicBezTo>
                  <a:cubicBezTo>
                    <a:pt x="1242" y="1288"/>
                    <a:pt x="1064" y="1412"/>
                    <a:pt x="897" y="1411"/>
                  </a:cubicBezTo>
                  <a:cubicBezTo>
                    <a:pt x="730" y="1410"/>
                    <a:pt x="465" y="1373"/>
                    <a:pt x="412" y="1270"/>
                  </a:cubicBezTo>
                  <a:cubicBezTo>
                    <a:pt x="359" y="1167"/>
                    <a:pt x="485" y="903"/>
                    <a:pt x="579" y="794"/>
                  </a:cubicBezTo>
                  <a:cubicBezTo>
                    <a:pt x="673" y="685"/>
                    <a:pt x="850" y="670"/>
                    <a:pt x="976" y="617"/>
                  </a:cubicBezTo>
                  <a:cubicBezTo>
                    <a:pt x="1102" y="564"/>
                    <a:pt x="1247" y="567"/>
                    <a:pt x="1338" y="476"/>
                  </a:cubicBezTo>
                  <a:cubicBezTo>
                    <a:pt x="1429" y="385"/>
                    <a:pt x="1563" y="140"/>
                    <a:pt x="1523" y="70"/>
                  </a:cubicBezTo>
                  <a:cubicBezTo>
                    <a:pt x="1483" y="0"/>
                    <a:pt x="1188" y="10"/>
                    <a:pt x="1097" y="59"/>
                  </a:cubicBezTo>
                  <a:cubicBezTo>
                    <a:pt x="1006" y="108"/>
                    <a:pt x="1090" y="268"/>
                    <a:pt x="976" y="361"/>
                  </a:cubicBezTo>
                  <a:cubicBezTo>
                    <a:pt x="862" y="454"/>
                    <a:pt x="560" y="511"/>
                    <a:pt x="412" y="617"/>
                  </a:cubicBezTo>
                  <a:cubicBezTo>
                    <a:pt x="264" y="723"/>
                    <a:pt x="148" y="871"/>
                    <a:pt x="85" y="996"/>
                  </a:cubicBezTo>
                  <a:cubicBezTo>
                    <a:pt x="22" y="1121"/>
                    <a:pt x="0" y="1268"/>
                    <a:pt x="32" y="1367"/>
                  </a:cubicBezTo>
                  <a:cubicBezTo>
                    <a:pt x="64" y="1466"/>
                    <a:pt x="151" y="1529"/>
                    <a:pt x="279" y="1588"/>
                  </a:cubicBezTo>
                  <a:cubicBezTo>
                    <a:pt x="407" y="1647"/>
                    <a:pt x="613" y="1719"/>
                    <a:pt x="800" y="1720"/>
                  </a:cubicBezTo>
                  <a:cubicBezTo>
                    <a:pt x="987" y="1721"/>
                    <a:pt x="1205" y="1599"/>
                    <a:pt x="1400" y="1596"/>
                  </a:cubicBezTo>
                  <a:cubicBezTo>
                    <a:pt x="1595" y="1593"/>
                    <a:pt x="1844" y="1642"/>
                    <a:pt x="1973" y="1702"/>
                  </a:cubicBezTo>
                  <a:cubicBezTo>
                    <a:pt x="2102" y="1762"/>
                    <a:pt x="2173" y="1858"/>
                    <a:pt x="2176" y="1958"/>
                  </a:cubicBezTo>
                  <a:cubicBezTo>
                    <a:pt x="2179" y="2058"/>
                    <a:pt x="2229" y="2284"/>
                    <a:pt x="1991" y="2302"/>
                  </a:cubicBezTo>
                  <a:cubicBezTo>
                    <a:pt x="1753" y="2320"/>
                    <a:pt x="1059" y="2049"/>
                    <a:pt x="747" y="2064"/>
                  </a:cubicBezTo>
                  <a:cubicBezTo>
                    <a:pt x="435" y="2079"/>
                    <a:pt x="235" y="2267"/>
                    <a:pt x="120" y="2390"/>
                  </a:cubicBezTo>
                  <a:cubicBezTo>
                    <a:pt x="5" y="2513"/>
                    <a:pt x="44" y="2689"/>
                    <a:pt x="59" y="2805"/>
                  </a:cubicBezTo>
                  <a:cubicBezTo>
                    <a:pt x="74" y="2921"/>
                    <a:pt x="118" y="3033"/>
                    <a:pt x="209" y="3087"/>
                  </a:cubicBezTo>
                  <a:cubicBezTo>
                    <a:pt x="300" y="3141"/>
                    <a:pt x="474" y="3143"/>
                    <a:pt x="606" y="3131"/>
                  </a:cubicBezTo>
                  <a:cubicBezTo>
                    <a:pt x="738" y="3119"/>
                    <a:pt x="865" y="3029"/>
                    <a:pt x="1003" y="3017"/>
                  </a:cubicBezTo>
                  <a:cubicBezTo>
                    <a:pt x="1141" y="3005"/>
                    <a:pt x="1348" y="3023"/>
                    <a:pt x="1435" y="3061"/>
                  </a:cubicBezTo>
                  <a:cubicBezTo>
                    <a:pt x="1522" y="3099"/>
                    <a:pt x="1505" y="3208"/>
                    <a:pt x="1523" y="3246"/>
                  </a:cubicBezTo>
                </a:path>
              </a:pathLst>
            </a:custGeom>
            <a:solidFill>
              <a:srgbClr val="FFFF99"/>
            </a:solidFill>
            <a:ln w="9525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5849" name="Freeform 9"/>
            <p:cNvSpPr>
              <a:spLocks/>
            </p:cNvSpPr>
            <p:nvPr/>
          </p:nvSpPr>
          <p:spPr bwMode="auto">
            <a:xfrm>
              <a:off x="2286000" y="457200"/>
              <a:ext cx="4486275" cy="5175250"/>
            </a:xfrm>
            <a:custGeom>
              <a:avLst/>
              <a:gdLst>
                <a:gd name="T0" fmla="*/ 2147483647 w 2826"/>
                <a:gd name="T1" fmla="*/ 2147483647 h 3260"/>
                <a:gd name="T2" fmla="*/ 2147483647 w 2826"/>
                <a:gd name="T3" fmla="*/ 2147483647 h 3260"/>
                <a:gd name="T4" fmla="*/ 2147483647 w 2826"/>
                <a:gd name="T5" fmla="*/ 2147483647 h 3260"/>
                <a:gd name="T6" fmla="*/ 2147483647 w 2826"/>
                <a:gd name="T7" fmla="*/ 2147483647 h 3260"/>
                <a:gd name="T8" fmla="*/ 2147483647 w 2826"/>
                <a:gd name="T9" fmla="*/ 2147483647 h 3260"/>
                <a:gd name="T10" fmla="*/ 2147483647 w 2826"/>
                <a:gd name="T11" fmla="*/ 2147483647 h 3260"/>
                <a:gd name="T12" fmla="*/ 2147483647 w 2826"/>
                <a:gd name="T13" fmla="*/ 2147483647 h 3260"/>
                <a:gd name="T14" fmla="*/ 2147483647 w 2826"/>
                <a:gd name="T15" fmla="*/ 2147483647 h 3260"/>
                <a:gd name="T16" fmla="*/ 2147483647 w 2826"/>
                <a:gd name="T17" fmla="*/ 2147483647 h 3260"/>
                <a:gd name="T18" fmla="*/ 2147483647 w 2826"/>
                <a:gd name="T19" fmla="*/ 2147483647 h 3260"/>
                <a:gd name="T20" fmla="*/ 2147483647 w 2826"/>
                <a:gd name="T21" fmla="*/ 2147483647 h 3260"/>
                <a:gd name="T22" fmla="*/ 2147483647 w 2826"/>
                <a:gd name="T23" fmla="*/ 2147483647 h 3260"/>
                <a:gd name="T24" fmla="*/ 2147483647 w 2826"/>
                <a:gd name="T25" fmla="*/ 2147483647 h 3260"/>
                <a:gd name="T26" fmla="*/ 2147483647 w 2826"/>
                <a:gd name="T27" fmla="*/ 2147483647 h 3260"/>
                <a:gd name="T28" fmla="*/ 2147483647 w 2826"/>
                <a:gd name="T29" fmla="*/ 2147483647 h 3260"/>
                <a:gd name="T30" fmla="*/ 2147483647 w 2826"/>
                <a:gd name="T31" fmla="*/ 2147483647 h 3260"/>
                <a:gd name="T32" fmla="*/ 2147483647 w 2826"/>
                <a:gd name="T33" fmla="*/ 2147483647 h 3260"/>
                <a:gd name="T34" fmla="*/ 2147483647 w 2826"/>
                <a:gd name="T35" fmla="*/ 2147483647 h 3260"/>
                <a:gd name="T36" fmla="*/ 2147483647 w 2826"/>
                <a:gd name="T37" fmla="*/ 2147483647 h 3260"/>
                <a:gd name="T38" fmla="*/ 2147483647 w 2826"/>
                <a:gd name="T39" fmla="*/ 2147483647 h 3260"/>
                <a:gd name="T40" fmla="*/ 2147483647 w 2826"/>
                <a:gd name="T41" fmla="*/ 2147483647 h 3260"/>
                <a:gd name="T42" fmla="*/ 2147483647 w 2826"/>
                <a:gd name="T43" fmla="*/ 2147483647 h 3260"/>
                <a:gd name="T44" fmla="*/ 2147483647 w 2826"/>
                <a:gd name="T45" fmla="*/ 2147483647 h 3260"/>
                <a:gd name="T46" fmla="*/ 2147483647 w 2826"/>
                <a:gd name="T47" fmla="*/ 2147483647 h 3260"/>
                <a:gd name="T48" fmla="*/ 2147483647 w 2826"/>
                <a:gd name="T49" fmla="*/ 2147483647 h 3260"/>
                <a:gd name="T50" fmla="*/ 2147483647 w 2826"/>
                <a:gd name="T51" fmla="*/ 2147483647 h 3260"/>
                <a:gd name="T52" fmla="*/ 2147483647 w 2826"/>
                <a:gd name="T53" fmla="*/ 2147483647 h 3260"/>
                <a:gd name="T54" fmla="*/ 2147483647 w 2826"/>
                <a:gd name="T55" fmla="*/ 2147483647 h 3260"/>
                <a:gd name="T56" fmla="*/ 2147483647 w 2826"/>
                <a:gd name="T57" fmla="*/ 2147483647 h 3260"/>
                <a:gd name="T58" fmla="*/ 2147483647 w 2826"/>
                <a:gd name="T59" fmla="*/ 2147483647 h 3260"/>
                <a:gd name="T60" fmla="*/ 2147483647 w 2826"/>
                <a:gd name="T61" fmla="*/ 2147483647 h 3260"/>
                <a:gd name="T62" fmla="*/ 2147483647 w 2826"/>
                <a:gd name="T63" fmla="*/ 2147483647 h 3260"/>
                <a:gd name="T64" fmla="*/ 2147483647 w 2826"/>
                <a:gd name="T65" fmla="*/ 2147483647 h 3260"/>
                <a:gd name="T66" fmla="*/ 2147483647 w 2826"/>
                <a:gd name="T67" fmla="*/ 2147483647 h 3260"/>
                <a:gd name="T68" fmla="*/ 2147483647 w 2826"/>
                <a:gd name="T69" fmla="*/ 2147483647 h 3260"/>
                <a:gd name="T70" fmla="*/ 2147483647 w 2826"/>
                <a:gd name="T71" fmla="*/ 2147483647 h 3260"/>
                <a:gd name="T72" fmla="*/ 2147483647 w 2826"/>
                <a:gd name="T73" fmla="*/ 2147483647 h 3260"/>
                <a:gd name="T74" fmla="*/ 2147483647 w 2826"/>
                <a:gd name="T75" fmla="*/ 2147483647 h 3260"/>
                <a:gd name="T76" fmla="*/ 2147483647 w 2826"/>
                <a:gd name="T77" fmla="*/ 2147483647 h 3260"/>
                <a:gd name="T78" fmla="*/ 2147483647 w 2826"/>
                <a:gd name="T79" fmla="*/ 2147483647 h 326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826"/>
                <a:gd name="T121" fmla="*/ 0 h 3260"/>
                <a:gd name="T122" fmla="*/ 2826 w 2826"/>
                <a:gd name="T123" fmla="*/ 3260 h 326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826" h="3260">
                  <a:moveTo>
                    <a:pt x="1702" y="3260"/>
                  </a:moveTo>
                  <a:cubicBezTo>
                    <a:pt x="1753" y="3254"/>
                    <a:pt x="1963" y="3257"/>
                    <a:pt x="2020" y="3225"/>
                  </a:cubicBezTo>
                  <a:cubicBezTo>
                    <a:pt x="2077" y="3193"/>
                    <a:pt x="2102" y="3142"/>
                    <a:pt x="2046" y="3066"/>
                  </a:cubicBezTo>
                  <a:cubicBezTo>
                    <a:pt x="1990" y="2990"/>
                    <a:pt x="1836" y="2795"/>
                    <a:pt x="1685" y="2766"/>
                  </a:cubicBezTo>
                  <a:cubicBezTo>
                    <a:pt x="1534" y="2737"/>
                    <a:pt x="1313" y="2859"/>
                    <a:pt x="1138" y="2890"/>
                  </a:cubicBezTo>
                  <a:cubicBezTo>
                    <a:pt x="963" y="2921"/>
                    <a:pt x="747" y="2980"/>
                    <a:pt x="635" y="2951"/>
                  </a:cubicBezTo>
                  <a:cubicBezTo>
                    <a:pt x="523" y="2922"/>
                    <a:pt x="452" y="2804"/>
                    <a:pt x="467" y="2713"/>
                  </a:cubicBezTo>
                  <a:cubicBezTo>
                    <a:pt x="482" y="2622"/>
                    <a:pt x="580" y="2460"/>
                    <a:pt x="723" y="2404"/>
                  </a:cubicBezTo>
                  <a:cubicBezTo>
                    <a:pt x="866" y="2348"/>
                    <a:pt x="1119" y="2354"/>
                    <a:pt x="1323" y="2378"/>
                  </a:cubicBezTo>
                  <a:cubicBezTo>
                    <a:pt x="1527" y="2402"/>
                    <a:pt x="1736" y="2502"/>
                    <a:pt x="1949" y="2546"/>
                  </a:cubicBezTo>
                  <a:cubicBezTo>
                    <a:pt x="2162" y="2590"/>
                    <a:pt x="2459" y="2687"/>
                    <a:pt x="2602" y="2643"/>
                  </a:cubicBezTo>
                  <a:cubicBezTo>
                    <a:pt x="2745" y="2599"/>
                    <a:pt x="2784" y="2428"/>
                    <a:pt x="2805" y="2281"/>
                  </a:cubicBezTo>
                  <a:cubicBezTo>
                    <a:pt x="2826" y="2134"/>
                    <a:pt x="2814" y="1910"/>
                    <a:pt x="2726" y="1760"/>
                  </a:cubicBezTo>
                  <a:cubicBezTo>
                    <a:pt x="2638" y="1610"/>
                    <a:pt x="2460" y="1450"/>
                    <a:pt x="2276" y="1381"/>
                  </a:cubicBezTo>
                  <a:cubicBezTo>
                    <a:pt x="2092" y="1312"/>
                    <a:pt x="1827" y="1324"/>
                    <a:pt x="1623" y="1346"/>
                  </a:cubicBezTo>
                  <a:cubicBezTo>
                    <a:pt x="1419" y="1368"/>
                    <a:pt x="1227" y="1512"/>
                    <a:pt x="1049" y="1513"/>
                  </a:cubicBezTo>
                  <a:cubicBezTo>
                    <a:pt x="871" y="1514"/>
                    <a:pt x="604" y="1472"/>
                    <a:pt x="555" y="1354"/>
                  </a:cubicBezTo>
                  <a:cubicBezTo>
                    <a:pt x="506" y="1236"/>
                    <a:pt x="651" y="920"/>
                    <a:pt x="758" y="808"/>
                  </a:cubicBezTo>
                  <a:cubicBezTo>
                    <a:pt x="865" y="696"/>
                    <a:pt x="1068" y="725"/>
                    <a:pt x="1199" y="684"/>
                  </a:cubicBezTo>
                  <a:cubicBezTo>
                    <a:pt x="1330" y="643"/>
                    <a:pt x="1459" y="660"/>
                    <a:pt x="1543" y="560"/>
                  </a:cubicBezTo>
                  <a:cubicBezTo>
                    <a:pt x="1627" y="460"/>
                    <a:pt x="1739" y="168"/>
                    <a:pt x="1702" y="84"/>
                  </a:cubicBezTo>
                  <a:cubicBezTo>
                    <a:pt x="1665" y="0"/>
                    <a:pt x="1405" y="2"/>
                    <a:pt x="1323" y="58"/>
                  </a:cubicBezTo>
                  <a:cubicBezTo>
                    <a:pt x="1241" y="114"/>
                    <a:pt x="1351" y="310"/>
                    <a:pt x="1208" y="419"/>
                  </a:cubicBezTo>
                  <a:cubicBezTo>
                    <a:pt x="1065" y="528"/>
                    <a:pt x="648" y="582"/>
                    <a:pt x="467" y="710"/>
                  </a:cubicBezTo>
                  <a:cubicBezTo>
                    <a:pt x="286" y="838"/>
                    <a:pt x="169" y="1047"/>
                    <a:pt x="123" y="1187"/>
                  </a:cubicBezTo>
                  <a:cubicBezTo>
                    <a:pt x="77" y="1327"/>
                    <a:pt x="134" y="1440"/>
                    <a:pt x="194" y="1549"/>
                  </a:cubicBezTo>
                  <a:cubicBezTo>
                    <a:pt x="254" y="1658"/>
                    <a:pt x="343" y="1790"/>
                    <a:pt x="485" y="1840"/>
                  </a:cubicBezTo>
                  <a:cubicBezTo>
                    <a:pt x="627" y="1890"/>
                    <a:pt x="855" y="1880"/>
                    <a:pt x="1049" y="1849"/>
                  </a:cubicBezTo>
                  <a:cubicBezTo>
                    <a:pt x="1243" y="1818"/>
                    <a:pt x="1442" y="1678"/>
                    <a:pt x="1649" y="1654"/>
                  </a:cubicBezTo>
                  <a:cubicBezTo>
                    <a:pt x="1856" y="1630"/>
                    <a:pt x="2144" y="1616"/>
                    <a:pt x="2293" y="1707"/>
                  </a:cubicBezTo>
                  <a:cubicBezTo>
                    <a:pt x="2442" y="1798"/>
                    <a:pt x="2557" y="2079"/>
                    <a:pt x="2541" y="2201"/>
                  </a:cubicBezTo>
                  <a:cubicBezTo>
                    <a:pt x="2525" y="2323"/>
                    <a:pt x="2521" y="2455"/>
                    <a:pt x="2196" y="2440"/>
                  </a:cubicBezTo>
                  <a:cubicBezTo>
                    <a:pt x="1871" y="2425"/>
                    <a:pt x="944" y="2100"/>
                    <a:pt x="591" y="2113"/>
                  </a:cubicBezTo>
                  <a:cubicBezTo>
                    <a:pt x="238" y="2126"/>
                    <a:pt x="158" y="2384"/>
                    <a:pt x="79" y="2519"/>
                  </a:cubicBezTo>
                  <a:cubicBezTo>
                    <a:pt x="0" y="2654"/>
                    <a:pt x="64" y="2815"/>
                    <a:pt x="114" y="2925"/>
                  </a:cubicBezTo>
                  <a:cubicBezTo>
                    <a:pt x="164" y="3035"/>
                    <a:pt x="269" y="3136"/>
                    <a:pt x="379" y="3181"/>
                  </a:cubicBezTo>
                  <a:cubicBezTo>
                    <a:pt x="489" y="3226"/>
                    <a:pt x="638" y="3213"/>
                    <a:pt x="776" y="3198"/>
                  </a:cubicBezTo>
                  <a:cubicBezTo>
                    <a:pt x="914" y="3183"/>
                    <a:pt x="1054" y="3117"/>
                    <a:pt x="1208" y="3092"/>
                  </a:cubicBezTo>
                  <a:cubicBezTo>
                    <a:pt x="1362" y="3067"/>
                    <a:pt x="1620" y="3020"/>
                    <a:pt x="1702" y="3048"/>
                  </a:cubicBezTo>
                  <a:cubicBezTo>
                    <a:pt x="1784" y="3076"/>
                    <a:pt x="1702" y="3216"/>
                    <a:pt x="1702" y="3260"/>
                  </a:cubicBezTo>
                </a:path>
              </a:pathLst>
            </a:custGeom>
            <a:solidFill>
              <a:srgbClr val="FFFF99"/>
            </a:solidFill>
            <a:ln w="9525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5850" name="Freeform 10"/>
            <p:cNvSpPr>
              <a:spLocks/>
            </p:cNvSpPr>
            <p:nvPr/>
          </p:nvSpPr>
          <p:spPr bwMode="auto">
            <a:xfrm>
              <a:off x="2203450" y="400050"/>
              <a:ext cx="4716463" cy="5208588"/>
            </a:xfrm>
            <a:custGeom>
              <a:avLst/>
              <a:gdLst>
                <a:gd name="T0" fmla="*/ 2147483647 w 2971"/>
                <a:gd name="T1" fmla="*/ 2147483647 h 3281"/>
                <a:gd name="T2" fmla="*/ 2147483647 w 2971"/>
                <a:gd name="T3" fmla="*/ 2147483647 h 3281"/>
                <a:gd name="T4" fmla="*/ 2147483647 w 2971"/>
                <a:gd name="T5" fmla="*/ 2147483647 h 3281"/>
                <a:gd name="T6" fmla="*/ 2147483647 w 2971"/>
                <a:gd name="T7" fmla="*/ 2147483647 h 3281"/>
                <a:gd name="T8" fmla="*/ 2147483647 w 2971"/>
                <a:gd name="T9" fmla="*/ 2147483647 h 3281"/>
                <a:gd name="T10" fmla="*/ 2147483647 w 2971"/>
                <a:gd name="T11" fmla="*/ 2147483647 h 3281"/>
                <a:gd name="T12" fmla="*/ 2147483647 w 2971"/>
                <a:gd name="T13" fmla="*/ 2147483647 h 3281"/>
                <a:gd name="T14" fmla="*/ 2147483647 w 2971"/>
                <a:gd name="T15" fmla="*/ 2147483647 h 3281"/>
                <a:gd name="T16" fmla="*/ 2147483647 w 2971"/>
                <a:gd name="T17" fmla="*/ 2147483647 h 3281"/>
                <a:gd name="T18" fmla="*/ 2147483647 w 2971"/>
                <a:gd name="T19" fmla="*/ 2147483647 h 3281"/>
                <a:gd name="T20" fmla="*/ 2147483647 w 2971"/>
                <a:gd name="T21" fmla="*/ 2147483647 h 3281"/>
                <a:gd name="T22" fmla="*/ 2147483647 w 2971"/>
                <a:gd name="T23" fmla="*/ 2147483647 h 3281"/>
                <a:gd name="T24" fmla="*/ 2147483647 w 2971"/>
                <a:gd name="T25" fmla="*/ 2147483647 h 3281"/>
                <a:gd name="T26" fmla="*/ 2147483647 w 2971"/>
                <a:gd name="T27" fmla="*/ 2147483647 h 3281"/>
                <a:gd name="T28" fmla="*/ 2147483647 w 2971"/>
                <a:gd name="T29" fmla="*/ 2147483647 h 3281"/>
                <a:gd name="T30" fmla="*/ 2147483647 w 2971"/>
                <a:gd name="T31" fmla="*/ 2147483647 h 3281"/>
                <a:gd name="T32" fmla="*/ 2147483647 w 2971"/>
                <a:gd name="T33" fmla="*/ 2147483647 h 3281"/>
                <a:gd name="T34" fmla="*/ 2147483647 w 2971"/>
                <a:gd name="T35" fmla="*/ 2147483647 h 3281"/>
                <a:gd name="T36" fmla="*/ 2147483647 w 2971"/>
                <a:gd name="T37" fmla="*/ 2147483647 h 3281"/>
                <a:gd name="T38" fmla="*/ 2147483647 w 2971"/>
                <a:gd name="T39" fmla="*/ 2147483647 h 3281"/>
                <a:gd name="T40" fmla="*/ 2147483647 w 2971"/>
                <a:gd name="T41" fmla="*/ 2147483647 h 3281"/>
                <a:gd name="T42" fmla="*/ 2147483647 w 2971"/>
                <a:gd name="T43" fmla="*/ 2147483647 h 3281"/>
                <a:gd name="T44" fmla="*/ 2147483647 w 2971"/>
                <a:gd name="T45" fmla="*/ 2147483647 h 3281"/>
                <a:gd name="T46" fmla="*/ 2147483647 w 2971"/>
                <a:gd name="T47" fmla="*/ 2147483647 h 3281"/>
                <a:gd name="T48" fmla="*/ 2147483647 w 2971"/>
                <a:gd name="T49" fmla="*/ 2147483647 h 3281"/>
                <a:gd name="T50" fmla="*/ 2147483647 w 2971"/>
                <a:gd name="T51" fmla="*/ 2147483647 h 3281"/>
                <a:gd name="T52" fmla="*/ 2147483647 w 2971"/>
                <a:gd name="T53" fmla="*/ 2147483647 h 3281"/>
                <a:gd name="T54" fmla="*/ 2147483647 w 2971"/>
                <a:gd name="T55" fmla="*/ 2147483647 h 3281"/>
                <a:gd name="T56" fmla="*/ 2147483647 w 2971"/>
                <a:gd name="T57" fmla="*/ 2147483647 h 3281"/>
                <a:gd name="T58" fmla="*/ 2147483647 w 2971"/>
                <a:gd name="T59" fmla="*/ 2147483647 h 3281"/>
                <a:gd name="T60" fmla="*/ 2147483647 w 2971"/>
                <a:gd name="T61" fmla="*/ 2147483647 h 3281"/>
                <a:gd name="T62" fmla="*/ 2147483647 w 2971"/>
                <a:gd name="T63" fmla="*/ 2147483647 h 3281"/>
                <a:gd name="T64" fmla="*/ 2147483647 w 2971"/>
                <a:gd name="T65" fmla="*/ 2147483647 h 3281"/>
                <a:gd name="T66" fmla="*/ 2147483647 w 2971"/>
                <a:gd name="T67" fmla="*/ 2147483647 h 3281"/>
                <a:gd name="T68" fmla="*/ 2147483647 w 2971"/>
                <a:gd name="T69" fmla="*/ 2147483647 h 3281"/>
                <a:gd name="T70" fmla="*/ 2147483647 w 2971"/>
                <a:gd name="T71" fmla="*/ 2147483647 h 3281"/>
                <a:gd name="T72" fmla="*/ 2147483647 w 2971"/>
                <a:gd name="T73" fmla="*/ 2147483647 h 3281"/>
                <a:gd name="T74" fmla="*/ 2147483647 w 2971"/>
                <a:gd name="T75" fmla="*/ 2147483647 h 3281"/>
                <a:gd name="T76" fmla="*/ 2147483647 w 2971"/>
                <a:gd name="T77" fmla="*/ 2147483647 h 3281"/>
                <a:gd name="T78" fmla="*/ 2147483647 w 2971"/>
                <a:gd name="T79" fmla="*/ 2147483647 h 3281"/>
                <a:gd name="T80" fmla="*/ 2147483647 w 2971"/>
                <a:gd name="T81" fmla="*/ 2147483647 h 3281"/>
                <a:gd name="T82" fmla="*/ 2147483647 w 2971"/>
                <a:gd name="T83" fmla="*/ 2147483647 h 3281"/>
                <a:gd name="T84" fmla="*/ 2147483647 w 2971"/>
                <a:gd name="T85" fmla="*/ 2147483647 h 3281"/>
                <a:gd name="T86" fmla="*/ 2147483647 w 2971"/>
                <a:gd name="T87" fmla="*/ 2147483647 h 3281"/>
                <a:gd name="T88" fmla="*/ 2147483647 w 2971"/>
                <a:gd name="T89" fmla="*/ 2147483647 h 328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971"/>
                <a:gd name="T136" fmla="*/ 0 h 3281"/>
                <a:gd name="T137" fmla="*/ 2971 w 2971"/>
                <a:gd name="T138" fmla="*/ 3281 h 328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971" h="3281">
                  <a:moveTo>
                    <a:pt x="1788" y="3268"/>
                  </a:moveTo>
                  <a:cubicBezTo>
                    <a:pt x="1839" y="3262"/>
                    <a:pt x="2049" y="3265"/>
                    <a:pt x="2106" y="3233"/>
                  </a:cubicBezTo>
                  <a:cubicBezTo>
                    <a:pt x="2163" y="3201"/>
                    <a:pt x="2139" y="3133"/>
                    <a:pt x="2132" y="3074"/>
                  </a:cubicBezTo>
                  <a:cubicBezTo>
                    <a:pt x="2125" y="3015"/>
                    <a:pt x="2122" y="2930"/>
                    <a:pt x="2062" y="2880"/>
                  </a:cubicBezTo>
                  <a:cubicBezTo>
                    <a:pt x="2002" y="2830"/>
                    <a:pt x="1906" y="2776"/>
                    <a:pt x="1771" y="2774"/>
                  </a:cubicBezTo>
                  <a:cubicBezTo>
                    <a:pt x="1636" y="2772"/>
                    <a:pt x="1425" y="2840"/>
                    <a:pt x="1250" y="2871"/>
                  </a:cubicBezTo>
                  <a:cubicBezTo>
                    <a:pt x="1075" y="2902"/>
                    <a:pt x="853" y="2956"/>
                    <a:pt x="721" y="2959"/>
                  </a:cubicBezTo>
                  <a:cubicBezTo>
                    <a:pt x="589" y="2962"/>
                    <a:pt x="513" y="2921"/>
                    <a:pt x="456" y="2889"/>
                  </a:cubicBezTo>
                  <a:cubicBezTo>
                    <a:pt x="399" y="2857"/>
                    <a:pt x="370" y="2818"/>
                    <a:pt x="377" y="2765"/>
                  </a:cubicBezTo>
                  <a:cubicBezTo>
                    <a:pt x="384" y="2712"/>
                    <a:pt x="428" y="2630"/>
                    <a:pt x="500" y="2571"/>
                  </a:cubicBezTo>
                  <a:cubicBezTo>
                    <a:pt x="572" y="2512"/>
                    <a:pt x="668" y="2431"/>
                    <a:pt x="809" y="2412"/>
                  </a:cubicBezTo>
                  <a:cubicBezTo>
                    <a:pt x="950" y="2393"/>
                    <a:pt x="1153" y="2415"/>
                    <a:pt x="1347" y="2456"/>
                  </a:cubicBezTo>
                  <a:cubicBezTo>
                    <a:pt x="1541" y="2497"/>
                    <a:pt x="1768" y="2606"/>
                    <a:pt x="1974" y="2659"/>
                  </a:cubicBezTo>
                  <a:cubicBezTo>
                    <a:pt x="2180" y="2712"/>
                    <a:pt x="2426" y="2787"/>
                    <a:pt x="2582" y="2774"/>
                  </a:cubicBezTo>
                  <a:cubicBezTo>
                    <a:pt x="2738" y="2761"/>
                    <a:pt x="2854" y="2715"/>
                    <a:pt x="2909" y="2580"/>
                  </a:cubicBezTo>
                  <a:cubicBezTo>
                    <a:pt x="2964" y="2445"/>
                    <a:pt x="2971" y="2138"/>
                    <a:pt x="2909" y="1962"/>
                  </a:cubicBezTo>
                  <a:cubicBezTo>
                    <a:pt x="2847" y="1786"/>
                    <a:pt x="2720" y="1619"/>
                    <a:pt x="2538" y="1521"/>
                  </a:cubicBezTo>
                  <a:cubicBezTo>
                    <a:pt x="2356" y="1423"/>
                    <a:pt x="2074" y="1337"/>
                    <a:pt x="1815" y="1371"/>
                  </a:cubicBezTo>
                  <a:cubicBezTo>
                    <a:pt x="1556" y="1405"/>
                    <a:pt x="1204" y="1699"/>
                    <a:pt x="985" y="1724"/>
                  </a:cubicBezTo>
                  <a:cubicBezTo>
                    <a:pt x="766" y="1749"/>
                    <a:pt x="525" y="1655"/>
                    <a:pt x="500" y="1521"/>
                  </a:cubicBezTo>
                  <a:cubicBezTo>
                    <a:pt x="475" y="1387"/>
                    <a:pt x="704" y="1047"/>
                    <a:pt x="835" y="921"/>
                  </a:cubicBezTo>
                  <a:cubicBezTo>
                    <a:pt x="966" y="795"/>
                    <a:pt x="1153" y="822"/>
                    <a:pt x="1285" y="763"/>
                  </a:cubicBezTo>
                  <a:cubicBezTo>
                    <a:pt x="1417" y="704"/>
                    <a:pt x="1545" y="680"/>
                    <a:pt x="1629" y="568"/>
                  </a:cubicBezTo>
                  <a:cubicBezTo>
                    <a:pt x="1713" y="456"/>
                    <a:pt x="1825" y="176"/>
                    <a:pt x="1788" y="92"/>
                  </a:cubicBezTo>
                  <a:cubicBezTo>
                    <a:pt x="1751" y="8"/>
                    <a:pt x="1487" y="0"/>
                    <a:pt x="1409" y="66"/>
                  </a:cubicBezTo>
                  <a:cubicBezTo>
                    <a:pt x="1331" y="132"/>
                    <a:pt x="1481" y="345"/>
                    <a:pt x="1321" y="489"/>
                  </a:cubicBezTo>
                  <a:cubicBezTo>
                    <a:pt x="1161" y="633"/>
                    <a:pt x="651" y="770"/>
                    <a:pt x="447" y="930"/>
                  </a:cubicBezTo>
                  <a:cubicBezTo>
                    <a:pt x="243" y="1090"/>
                    <a:pt x="132" y="1307"/>
                    <a:pt x="94" y="1451"/>
                  </a:cubicBezTo>
                  <a:cubicBezTo>
                    <a:pt x="56" y="1595"/>
                    <a:pt x="140" y="1702"/>
                    <a:pt x="218" y="1795"/>
                  </a:cubicBezTo>
                  <a:cubicBezTo>
                    <a:pt x="296" y="1888"/>
                    <a:pt x="414" y="1970"/>
                    <a:pt x="562" y="2007"/>
                  </a:cubicBezTo>
                  <a:cubicBezTo>
                    <a:pt x="710" y="2044"/>
                    <a:pt x="914" y="2072"/>
                    <a:pt x="1109" y="2015"/>
                  </a:cubicBezTo>
                  <a:cubicBezTo>
                    <a:pt x="1304" y="1958"/>
                    <a:pt x="1523" y="1712"/>
                    <a:pt x="1735" y="1662"/>
                  </a:cubicBezTo>
                  <a:cubicBezTo>
                    <a:pt x="1947" y="1612"/>
                    <a:pt x="2220" y="1611"/>
                    <a:pt x="2379" y="1715"/>
                  </a:cubicBezTo>
                  <a:cubicBezTo>
                    <a:pt x="2538" y="1819"/>
                    <a:pt x="2695" y="2157"/>
                    <a:pt x="2688" y="2289"/>
                  </a:cubicBezTo>
                  <a:cubicBezTo>
                    <a:pt x="2681" y="2421"/>
                    <a:pt x="2553" y="2508"/>
                    <a:pt x="2335" y="2509"/>
                  </a:cubicBezTo>
                  <a:cubicBezTo>
                    <a:pt x="2117" y="2510"/>
                    <a:pt x="1667" y="2349"/>
                    <a:pt x="1382" y="2298"/>
                  </a:cubicBezTo>
                  <a:cubicBezTo>
                    <a:pt x="1097" y="2247"/>
                    <a:pt x="830" y="2178"/>
                    <a:pt x="624" y="2201"/>
                  </a:cubicBezTo>
                  <a:cubicBezTo>
                    <a:pt x="418" y="2224"/>
                    <a:pt x="250" y="2340"/>
                    <a:pt x="147" y="2439"/>
                  </a:cubicBezTo>
                  <a:cubicBezTo>
                    <a:pt x="44" y="2538"/>
                    <a:pt x="0" y="2682"/>
                    <a:pt x="6" y="2792"/>
                  </a:cubicBezTo>
                  <a:cubicBezTo>
                    <a:pt x="12" y="2902"/>
                    <a:pt x="104" y="3021"/>
                    <a:pt x="183" y="3100"/>
                  </a:cubicBezTo>
                  <a:cubicBezTo>
                    <a:pt x="262" y="3179"/>
                    <a:pt x="365" y="3255"/>
                    <a:pt x="482" y="3268"/>
                  </a:cubicBezTo>
                  <a:cubicBezTo>
                    <a:pt x="599" y="3281"/>
                    <a:pt x="748" y="3214"/>
                    <a:pt x="888" y="3180"/>
                  </a:cubicBezTo>
                  <a:cubicBezTo>
                    <a:pt x="1028" y="3146"/>
                    <a:pt x="1173" y="3088"/>
                    <a:pt x="1321" y="3065"/>
                  </a:cubicBezTo>
                  <a:cubicBezTo>
                    <a:pt x="1469" y="3042"/>
                    <a:pt x="1701" y="3005"/>
                    <a:pt x="1779" y="3039"/>
                  </a:cubicBezTo>
                  <a:cubicBezTo>
                    <a:pt x="1857" y="3073"/>
                    <a:pt x="1786" y="3220"/>
                    <a:pt x="1788" y="3268"/>
                  </a:cubicBezTo>
                </a:path>
              </a:pathLst>
            </a:cu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endParaRPr lang="en-US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109788" y="361950"/>
            <a:ext cx="5122862" cy="5364163"/>
            <a:chOff x="2109788" y="361950"/>
            <a:chExt cx="5122862" cy="5364163"/>
          </a:xfrm>
        </p:grpSpPr>
        <p:sp>
          <p:nvSpPr>
            <p:cNvPr id="36866" name="Freeform 2"/>
            <p:cNvSpPr>
              <a:spLocks/>
            </p:cNvSpPr>
            <p:nvPr/>
          </p:nvSpPr>
          <p:spPr bwMode="auto">
            <a:xfrm>
              <a:off x="3581400" y="457200"/>
              <a:ext cx="2197100" cy="4994275"/>
            </a:xfrm>
            <a:custGeom>
              <a:avLst/>
              <a:gdLst>
                <a:gd name="T0" fmla="*/ 2147483647 w 1384"/>
                <a:gd name="T1" fmla="*/ 2147483647 h 3146"/>
                <a:gd name="T2" fmla="*/ 2147483647 w 1384"/>
                <a:gd name="T3" fmla="*/ 2147483647 h 3146"/>
                <a:gd name="T4" fmla="*/ 2147483647 w 1384"/>
                <a:gd name="T5" fmla="*/ 2147483647 h 3146"/>
                <a:gd name="T6" fmla="*/ 2147483647 w 1384"/>
                <a:gd name="T7" fmla="*/ 2147483647 h 3146"/>
                <a:gd name="T8" fmla="*/ 2147483647 w 1384"/>
                <a:gd name="T9" fmla="*/ 2147483647 h 3146"/>
                <a:gd name="T10" fmla="*/ 2147483647 w 1384"/>
                <a:gd name="T11" fmla="*/ 2147483647 h 3146"/>
                <a:gd name="T12" fmla="*/ 2147483647 w 1384"/>
                <a:gd name="T13" fmla="*/ 2147483647 h 3146"/>
                <a:gd name="T14" fmla="*/ 2147483647 w 1384"/>
                <a:gd name="T15" fmla="*/ 2147483647 h 3146"/>
                <a:gd name="T16" fmla="*/ 2147483647 w 1384"/>
                <a:gd name="T17" fmla="*/ 2147483647 h 3146"/>
                <a:gd name="T18" fmla="*/ 2147483647 w 1384"/>
                <a:gd name="T19" fmla="*/ 2147483647 h 3146"/>
                <a:gd name="T20" fmla="*/ 2147483647 w 1384"/>
                <a:gd name="T21" fmla="*/ 2147483647 h 3146"/>
                <a:gd name="T22" fmla="*/ 2147483647 w 1384"/>
                <a:gd name="T23" fmla="*/ 2147483647 h 3146"/>
                <a:gd name="T24" fmla="*/ 2147483647 w 1384"/>
                <a:gd name="T25" fmla="*/ 2147483647 h 3146"/>
                <a:gd name="T26" fmla="*/ 2147483647 w 1384"/>
                <a:gd name="T27" fmla="*/ 2147483647 h 3146"/>
                <a:gd name="T28" fmla="*/ 2147483647 w 1384"/>
                <a:gd name="T29" fmla="*/ 2147483647 h 3146"/>
                <a:gd name="T30" fmla="*/ 2147483647 w 1384"/>
                <a:gd name="T31" fmla="*/ 2147483647 h 3146"/>
                <a:gd name="T32" fmla="*/ 2147483647 w 1384"/>
                <a:gd name="T33" fmla="*/ 2147483647 h 3146"/>
                <a:gd name="T34" fmla="*/ 2147483647 w 1384"/>
                <a:gd name="T35" fmla="*/ 2147483647 h 3146"/>
                <a:gd name="T36" fmla="*/ 2147483647 w 1384"/>
                <a:gd name="T37" fmla="*/ 2147483647 h 3146"/>
                <a:gd name="T38" fmla="*/ 2147483647 w 1384"/>
                <a:gd name="T39" fmla="*/ 2147483647 h 3146"/>
                <a:gd name="T40" fmla="*/ 2147483647 w 1384"/>
                <a:gd name="T41" fmla="*/ 2147483647 h 3146"/>
                <a:gd name="T42" fmla="*/ 2147483647 w 1384"/>
                <a:gd name="T43" fmla="*/ 2147483647 h 3146"/>
                <a:gd name="T44" fmla="*/ 2147483647 w 1384"/>
                <a:gd name="T45" fmla="*/ 2147483647 h 3146"/>
                <a:gd name="T46" fmla="*/ 2147483647 w 1384"/>
                <a:gd name="T47" fmla="*/ 2147483647 h 3146"/>
                <a:gd name="T48" fmla="*/ 2147483647 w 1384"/>
                <a:gd name="T49" fmla="*/ 2147483647 h 3146"/>
                <a:gd name="T50" fmla="*/ 2147483647 w 1384"/>
                <a:gd name="T51" fmla="*/ 2147483647 h 3146"/>
                <a:gd name="T52" fmla="*/ 2147483647 w 1384"/>
                <a:gd name="T53" fmla="*/ 2147483647 h 3146"/>
                <a:gd name="T54" fmla="*/ 2147483647 w 1384"/>
                <a:gd name="T55" fmla="*/ 2147483647 h 314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84"/>
                <a:gd name="T85" fmla="*/ 0 h 3146"/>
                <a:gd name="T86" fmla="*/ 1384 w 1384"/>
                <a:gd name="T87" fmla="*/ 3146 h 314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84" h="3146">
                  <a:moveTo>
                    <a:pt x="887" y="3114"/>
                  </a:moveTo>
                  <a:cubicBezTo>
                    <a:pt x="949" y="3111"/>
                    <a:pt x="1243" y="3146"/>
                    <a:pt x="1249" y="3096"/>
                  </a:cubicBezTo>
                  <a:cubicBezTo>
                    <a:pt x="1255" y="3046"/>
                    <a:pt x="1023" y="2901"/>
                    <a:pt x="922" y="2814"/>
                  </a:cubicBezTo>
                  <a:cubicBezTo>
                    <a:pt x="821" y="2727"/>
                    <a:pt x="703" y="2658"/>
                    <a:pt x="640" y="2576"/>
                  </a:cubicBezTo>
                  <a:cubicBezTo>
                    <a:pt x="577" y="2494"/>
                    <a:pt x="533" y="2405"/>
                    <a:pt x="543" y="2320"/>
                  </a:cubicBezTo>
                  <a:cubicBezTo>
                    <a:pt x="553" y="2235"/>
                    <a:pt x="595" y="2158"/>
                    <a:pt x="702" y="2064"/>
                  </a:cubicBezTo>
                  <a:cubicBezTo>
                    <a:pt x="809" y="1970"/>
                    <a:pt x="1080" y="1841"/>
                    <a:pt x="1187" y="1755"/>
                  </a:cubicBezTo>
                  <a:cubicBezTo>
                    <a:pt x="1294" y="1669"/>
                    <a:pt x="1332" y="1628"/>
                    <a:pt x="1345" y="1546"/>
                  </a:cubicBezTo>
                  <a:cubicBezTo>
                    <a:pt x="1358" y="1464"/>
                    <a:pt x="1384" y="1382"/>
                    <a:pt x="1267" y="1261"/>
                  </a:cubicBezTo>
                  <a:cubicBezTo>
                    <a:pt x="1150" y="1140"/>
                    <a:pt x="784" y="939"/>
                    <a:pt x="640" y="820"/>
                  </a:cubicBezTo>
                  <a:cubicBezTo>
                    <a:pt x="496" y="701"/>
                    <a:pt x="425" y="630"/>
                    <a:pt x="402" y="546"/>
                  </a:cubicBezTo>
                  <a:cubicBezTo>
                    <a:pt x="379" y="462"/>
                    <a:pt x="422" y="401"/>
                    <a:pt x="499" y="317"/>
                  </a:cubicBezTo>
                  <a:cubicBezTo>
                    <a:pt x="576" y="233"/>
                    <a:pt x="866" y="90"/>
                    <a:pt x="865" y="45"/>
                  </a:cubicBezTo>
                  <a:cubicBezTo>
                    <a:pt x="864" y="0"/>
                    <a:pt x="565" y="42"/>
                    <a:pt x="494" y="45"/>
                  </a:cubicBezTo>
                  <a:cubicBezTo>
                    <a:pt x="423" y="48"/>
                    <a:pt x="513" y="9"/>
                    <a:pt x="441" y="63"/>
                  </a:cubicBezTo>
                  <a:cubicBezTo>
                    <a:pt x="369" y="117"/>
                    <a:pt x="127" y="270"/>
                    <a:pt x="64" y="369"/>
                  </a:cubicBezTo>
                  <a:cubicBezTo>
                    <a:pt x="1" y="468"/>
                    <a:pt x="0" y="561"/>
                    <a:pt x="64" y="657"/>
                  </a:cubicBezTo>
                  <a:cubicBezTo>
                    <a:pt x="128" y="753"/>
                    <a:pt x="344" y="873"/>
                    <a:pt x="448" y="945"/>
                  </a:cubicBezTo>
                  <a:cubicBezTo>
                    <a:pt x="552" y="1017"/>
                    <a:pt x="616" y="1033"/>
                    <a:pt x="688" y="1089"/>
                  </a:cubicBezTo>
                  <a:cubicBezTo>
                    <a:pt x="760" y="1145"/>
                    <a:pt x="840" y="1201"/>
                    <a:pt x="880" y="1281"/>
                  </a:cubicBezTo>
                  <a:cubicBezTo>
                    <a:pt x="920" y="1361"/>
                    <a:pt x="968" y="1477"/>
                    <a:pt x="928" y="1569"/>
                  </a:cubicBezTo>
                  <a:cubicBezTo>
                    <a:pt x="888" y="1661"/>
                    <a:pt x="744" y="1755"/>
                    <a:pt x="640" y="1835"/>
                  </a:cubicBezTo>
                  <a:cubicBezTo>
                    <a:pt x="536" y="1915"/>
                    <a:pt x="384" y="1981"/>
                    <a:pt x="304" y="2049"/>
                  </a:cubicBezTo>
                  <a:cubicBezTo>
                    <a:pt x="224" y="2117"/>
                    <a:pt x="176" y="2161"/>
                    <a:pt x="160" y="2241"/>
                  </a:cubicBezTo>
                  <a:cubicBezTo>
                    <a:pt x="144" y="2321"/>
                    <a:pt x="144" y="2433"/>
                    <a:pt x="208" y="2529"/>
                  </a:cubicBezTo>
                  <a:cubicBezTo>
                    <a:pt x="272" y="2625"/>
                    <a:pt x="448" y="2737"/>
                    <a:pt x="544" y="2817"/>
                  </a:cubicBezTo>
                  <a:cubicBezTo>
                    <a:pt x="640" y="2897"/>
                    <a:pt x="728" y="2961"/>
                    <a:pt x="784" y="3009"/>
                  </a:cubicBezTo>
                  <a:cubicBezTo>
                    <a:pt x="840" y="3057"/>
                    <a:pt x="860" y="3081"/>
                    <a:pt x="880" y="3105"/>
                  </a:cubicBezTo>
                </a:path>
              </a:pathLst>
            </a:custGeom>
            <a:solidFill>
              <a:srgbClr val="FFFF99"/>
            </a:solidFill>
            <a:ln w="9525">
              <a:solidFill>
                <a:schemeClr val="folHlink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6867" name="Freeform 3"/>
            <p:cNvSpPr>
              <a:spLocks/>
            </p:cNvSpPr>
            <p:nvPr/>
          </p:nvSpPr>
          <p:spPr bwMode="auto">
            <a:xfrm>
              <a:off x="3467100" y="436563"/>
              <a:ext cx="2387600" cy="5040312"/>
            </a:xfrm>
            <a:custGeom>
              <a:avLst/>
              <a:gdLst>
                <a:gd name="T0" fmla="*/ 2147483647 w 1504"/>
                <a:gd name="T1" fmla="*/ 2147483647 h 3175"/>
                <a:gd name="T2" fmla="*/ 2147483647 w 1504"/>
                <a:gd name="T3" fmla="*/ 2147483647 h 3175"/>
                <a:gd name="T4" fmla="*/ 2147483647 w 1504"/>
                <a:gd name="T5" fmla="*/ 2147483647 h 3175"/>
                <a:gd name="T6" fmla="*/ 2147483647 w 1504"/>
                <a:gd name="T7" fmla="*/ 2147483647 h 3175"/>
                <a:gd name="T8" fmla="*/ 2147483647 w 1504"/>
                <a:gd name="T9" fmla="*/ 2147483647 h 3175"/>
                <a:gd name="T10" fmla="*/ 2147483647 w 1504"/>
                <a:gd name="T11" fmla="*/ 2147483647 h 3175"/>
                <a:gd name="T12" fmla="*/ 2147483647 w 1504"/>
                <a:gd name="T13" fmla="*/ 2147483647 h 3175"/>
                <a:gd name="T14" fmla="*/ 2147483647 w 1504"/>
                <a:gd name="T15" fmla="*/ 2147483647 h 3175"/>
                <a:gd name="T16" fmla="*/ 2147483647 w 1504"/>
                <a:gd name="T17" fmla="*/ 2147483647 h 3175"/>
                <a:gd name="T18" fmla="*/ 2147483647 w 1504"/>
                <a:gd name="T19" fmla="*/ 2147483647 h 3175"/>
                <a:gd name="T20" fmla="*/ 2147483647 w 1504"/>
                <a:gd name="T21" fmla="*/ 2147483647 h 3175"/>
                <a:gd name="T22" fmla="*/ 2147483647 w 1504"/>
                <a:gd name="T23" fmla="*/ 2147483647 h 3175"/>
                <a:gd name="T24" fmla="*/ 2147483647 w 1504"/>
                <a:gd name="T25" fmla="*/ 2147483647 h 3175"/>
                <a:gd name="T26" fmla="*/ 2147483647 w 1504"/>
                <a:gd name="T27" fmla="*/ 2147483647 h 3175"/>
                <a:gd name="T28" fmla="*/ 2147483647 w 1504"/>
                <a:gd name="T29" fmla="*/ 2147483647 h 3175"/>
                <a:gd name="T30" fmla="*/ 2147483647 w 1504"/>
                <a:gd name="T31" fmla="*/ 2147483647 h 3175"/>
                <a:gd name="T32" fmla="*/ 2147483647 w 1504"/>
                <a:gd name="T33" fmla="*/ 2147483647 h 3175"/>
                <a:gd name="T34" fmla="*/ 2147483647 w 1504"/>
                <a:gd name="T35" fmla="*/ 2147483647 h 3175"/>
                <a:gd name="T36" fmla="*/ 2147483647 w 1504"/>
                <a:gd name="T37" fmla="*/ 2147483647 h 3175"/>
                <a:gd name="T38" fmla="*/ 2147483647 w 1504"/>
                <a:gd name="T39" fmla="*/ 2147483647 h 3175"/>
                <a:gd name="T40" fmla="*/ 2147483647 w 1504"/>
                <a:gd name="T41" fmla="*/ 2147483647 h 3175"/>
                <a:gd name="T42" fmla="*/ 2147483647 w 1504"/>
                <a:gd name="T43" fmla="*/ 2147483647 h 3175"/>
                <a:gd name="T44" fmla="*/ 2147483647 w 1504"/>
                <a:gd name="T45" fmla="*/ 2147483647 h 3175"/>
                <a:gd name="T46" fmla="*/ 2147483647 w 1504"/>
                <a:gd name="T47" fmla="*/ 2147483647 h 3175"/>
                <a:gd name="T48" fmla="*/ 2147483647 w 1504"/>
                <a:gd name="T49" fmla="*/ 2147483647 h 3175"/>
                <a:gd name="T50" fmla="*/ 2147483647 w 1504"/>
                <a:gd name="T51" fmla="*/ 2147483647 h 3175"/>
                <a:gd name="T52" fmla="*/ 2147483647 w 1504"/>
                <a:gd name="T53" fmla="*/ 2147483647 h 3175"/>
                <a:gd name="T54" fmla="*/ 2147483647 w 1504"/>
                <a:gd name="T55" fmla="*/ 2147483647 h 3175"/>
                <a:gd name="T56" fmla="*/ 2147483647 w 1504"/>
                <a:gd name="T57" fmla="*/ 2147483647 h 3175"/>
                <a:gd name="T58" fmla="*/ 2147483647 w 1504"/>
                <a:gd name="T59" fmla="*/ 2147483647 h 317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504"/>
                <a:gd name="T91" fmla="*/ 0 h 3175"/>
                <a:gd name="T92" fmla="*/ 1504 w 1504"/>
                <a:gd name="T93" fmla="*/ 3175 h 317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504" h="3175">
                  <a:moveTo>
                    <a:pt x="922" y="3175"/>
                  </a:moveTo>
                  <a:cubicBezTo>
                    <a:pt x="988" y="3166"/>
                    <a:pt x="1309" y="3159"/>
                    <a:pt x="1321" y="3109"/>
                  </a:cubicBezTo>
                  <a:cubicBezTo>
                    <a:pt x="1333" y="3059"/>
                    <a:pt x="1095" y="2951"/>
                    <a:pt x="992" y="2875"/>
                  </a:cubicBezTo>
                  <a:cubicBezTo>
                    <a:pt x="889" y="2799"/>
                    <a:pt x="767" y="2736"/>
                    <a:pt x="701" y="2654"/>
                  </a:cubicBezTo>
                  <a:cubicBezTo>
                    <a:pt x="635" y="2572"/>
                    <a:pt x="577" y="2468"/>
                    <a:pt x="595" y="2381"/>
                  </a:cubicBezTo>
                  <a:cubicBezTo>
                    <a:pt x="613" y="2294"/>
                    <a:pt x="694" y="2215"/>
                    <a:pt x="807" y="2133"/>
                  </a:cubicBezTo>
                  <a:cubicBezTo>
                    <a:pt x="920" y="2051"/>
                    <a:pt x="1162" y="1973"/>
                    <a:pt x="1275" y="1886"/>
                  </a:cubicBezTo>
                  <a:cubicBezTo>
                    <a:pt x="1388" y="1799"/>
                    <a:pt x="1468" y="1714"/>
                    <a:pt x="1486" y="1613"/>
                  </a:cubicBezTo>
                  <a:cubicBezTo>
                    <a:pt x="1504" y="1512"/>
                    <a:pt x="1459" y="1369"/>
                    <a:pt x="1381" y="1278"/>
                  </a:cubicBezTo>
                  <a:cubicBezTo>
                    <a:pt x="1303" y="1187"/>
                    <a:pt x="1141" y="1134"/>
                    <a:pt x="1019" y="1066"/>
                  </a:cubicBezTo>
                  <a:cubicBezTo>
                    <a:pt x="897" y="998"/>
                    <a:pt x="746" y="941"/>
                    <a:pt x="648" y="872"/>
                  </a:cubicBezTo>
                  <a:cubicBezTo>
                    <a:pt x="550" y="803"/>
                    <a:pt x="450" y="729"/>
                    <a:pt x="428" y="651"/>
                  </a:cubicBezTo>
                  <a:cubicBezTo>
                    <a:pt x="406" y="573"/>
                    <a:pt x="431" y="503"/>
                    <a:pt x="516" y="404"/>
                  </a:cubicBezTo>
                  <a:cubicBezTo>
                    <a:pt x="601" y="305"/>
                    <a:pt x="929" y="116"/>
                    <a:pt x="937" y="58"/>
                  </a:cubicBezTo>
                  <a:cubicBezTo>
                    <a:pt x="945" y="0"/>
                    <a:pt x="637" y="55"/>
                    <a:pt x="566" y="58"/>
                  </a:cubicBezTo>
                  <a:cubicBezTo>
                    <a:pt x="495" y="61"/>
                    <a:pt x="596" y="7"/>
                    <a:pt x="513" y="76"/>
                  </a:cubicBezTo>
                  <a:cubicBezTo>
                    <a:pt x="430" y="145"/>
                    <a:pt x="132" y="353"/>
                    <a:pt x="66" y="475"/>
                  </a:cubicBezTo>
                  <a:cubicBezTo>
                    <a:pt x="0" y="597"/>
                    <a:pt x="51" y="717"/>
                    <a:pt x="119" y="810"/>
                  </a:cubicBezTo>
                  <a:cubicBezTo>
                    <a:pt x="187" y="903"/>
                    <a:pt x="360" y="969"/>
                    <a:pt x="472" y="1031"/>
                  </a:cubicBezTo>
                  <a:cubicBezTo>
                    <a:pt x="584" y="1093"/>
                    <a:pt x="699" y="1130"/>
                    <a:pt x="789" y="1181"/>
                  </a:cubicBezTo>
                  <a:cubicBezTo>
                    <a:pt x="879" y="1232"/>
                    <a:pt x="959" y="1291"/>
                    <a:pt x="1010" y="1339"/>
                  </a:cubicBezTo>
                  <a:cubicBezTo>
                    <a:pt x="1061" y="1387"/>
                    <a:pt x="1092" y="1413"/>
                    <a:pt x="1098" y="1472"/>
                  </a:cubicBezTo>
                  <a:cubicBezTo>
                    <a:pt x="1104" y="1531"/>
                    <a:pt x="1117" y="1617"/>
                    <a:pt x="1045" y="1692"/>
                  </a:cubicBezTo>
                  <a:cubicBezTo>
                    <a:pt x="973" y="1767"/>
                    <a:pt x="782" y="1850"/>
                    <a:pt x="666" y="1922"/>
                  </a:cubicBezTo>
                  <a:cubicBezTo>
                    <a:pt x="550" y="1994"/>
                    <a:pt x="427" y="2055"/>
                    <a:pt x="348" y="2125"/>
                  </a:cubicBezTo>
                  <a:cubicBezTo>
                    <a:pt x="269" y="2195"/>
                    <a:pt x="205" y="2260"/>
                    <a:pt x="189" y="2345"/>
                  </a:cubicBezTo>
                  <a:cubicBezTo>
                    <a:pt x="173" y="2430"/>
                    <a:pt x="191" y="2545"/>
                    <a:pt x="251" y="2636"/>
                  </a:cubicBezTo>
                  <a:cubicBezTo>
                    <a:pt x="311" y="2727"/>
                    <a:pt x="457" y="2820"/>
                    <a:pt x="551" y="2892"/>
                  </a:cubicBezTo>
                  <a:cubicBezTo>
                    <a:pt x="645" y="2964"/>
                    <a:pt x="762" y="3031"/>
                    <a:pt x="816" y="3069"/>
                  </a:cubicBezTo>
                  <a:cubicBezTo>
                    <a:pt x="870" y="3107"/>
                    <a:pt x="865" y="3111"/>
                    <a:pt x="878" y="3122"/>
                  </a:cubicBezTo>
                </a:path>
              </a:pathLst>
            </a:custGeom>
            <a:solidFill>
              <a:srgbClr val="FFFF99"/>
            </a:solidFill>
            <a:ln w="9525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6868" name="Freeform 4"/>
            <p:cNvSpPr>
              <a:spLocks/>
            </p:cNvSpPr>
            <p:nvPr/>
          </p:nvSpPr>
          <p:spPr bwMode="auto">
            <a:xfrm>
              <a:off x="3362325" y="428625"/>
              <a:ext cx="2641600" cy="5048250"/>
            </a:xfrm>
            <a:custGeom>
              <a:avLst/>
              <a:gdLst>
                <a:gd name="T0" fmla="*/ 2147483647 w 1664"/>
                <a:gd name="T1" fmla="*/ 2147483647 h 3180"/>
                <a:gd name="T2" fmla="*/ 2147483647 w 1664"/>
                <a:gd name="T3" fmla="*/ 2147483647 h 3180"/>
                <a:gd name="T4" fmla="*/ 2147483647 w 1664"/>
                <a:gd name="T5" fmla="*/ 2147483647 h 3180"/>
                <a:gd name="T6" fmla="*/ 2147483647 w 1664"/>
                <a:gd name="T7" fmla="*/ 2147483647 h 3180"/>
                <a:gd name="T8" fmla="*/ 2147483647 w 1664"/>
                <a:gd name="T9" fmla="*/ 2147483647 h 3180"/>
                <a:gd name="T10" fmla="*/ 2147483647 w 1664"/>
                <a:gd name="T11" fmla="*/ 2147483647 h 3180"/>
                <a:gd name="T12" fmla="*/ 2147483647 w 1664"/>
                <a:gd name="T13" fmla="*/ 2147483647 h 3180"/>
                <a:gd name="T14" fmla="*/ 2147483647 w 1664"/>
                <a:gd name="T15" fmla="*/ 2147483647 h 3180"/>
                <a:gd name="T16" fmla="*/ 2147483647 w 1664"/>
                <a:gd name="T17" fmla="*/ 2147483647 h 3180"/>
                <a:gd name="T18" fmla="*/ 2147483647 w 1664"/>
                <a:gd name="T19" fmla="*/ 2147483647 h 3180"/>
                <a:gd name="T20" fmla="*/ 2147483647 w 1664"/>
                <a:gd name="T21" fmla="*/ 2147483647 h 3180"/>
                <a:gd name="T22" fmla="*/ 2147483647 w 1664"/>
                <a:gd name="T23" fmla="*/ 2147483647 h 3180"/>
                <a:gd name="T24" fmla="*/ 2147483647 w 1664"/>
                <a:gd name="T25" fmla="*/ 2147483647 h 3180"/>
                <a:gd name="T26" fmla="*/ 2147483647 w 1664"/>
                <a:gd name="T27" fmla="*/ 2147483647 h 3180"/>
                <a:gd name="T28" fmla="*/ 2147483647 w 1664"/>
                <a:gd name="T29" fmla="*/ 2147483647 h 3180"/>
                <a:gd name="T30" fmla="*/ 2147483647 w 1664"/>
                <a:gd name="T31" fmla="*/ 2147483647 h 3180"/>
                <a:gd name="T32" fmla="*/ 2147483647 w 1664"/>
                <a:gd name="T33" fmla="*/ 2147483647 h 3180"/>
                <a:gd name="T34" fmla="*/ 2147483647 w 1664"/>
                <a:gd name="T35" fmla="*/ 2147483647 h 3180"/>
                <a:gd name="T36" fmla="*/ 2147483647 w 1664"/>
                <a:gd name="T37" fmla="*/ 2147483647 h 3180"/>
                <a:gd name="T38" fmla="*/ 2147483647 w 1664"/>
                <a:gd name="T39" fmla="*/ 2147483647 h 3180"/>
                <a:gd name="T40" fmla="*/ 2147483647 w 1664"/>
                <a:gd name="T41" fmla="*/ 2147483647 h 3180"/>
                <a:gd name="T42" fmla="*/ 2147483647 w 1664"/>
                <a:gd name="T43" fmla="*/ 2147483647 h 3180"/>
                <a:gd name="T44" fmla="*/ 2147483647 w 1664"/>
                <a:gd name="T45" fmla="*/ 2147483647 h 3180"/>
                <a:gd name="T46" fmla="*/ 2147483647 w 1664"/>
                <a:gd name="T47" fmla="*/ 2147483647 h 3180"/>
                <a:gd name="T48" fmla="*/ 2147483647 w 1664"/>
                <a:gd name="T49" fmla="*/ 2147483647 h 3180"/>
                <a:gd name="T50" fmla="*/ 2147483647 w 1664"/>
                <a:gd name="T51" fmla="*/ 2147483647 h 3180"/>
                <a:gd name="T52" fmla="*/ 2147483647 w 1664"/>
                <a:gd name="T53" fmla="*/ 2147483647 h 3180"/>
                <a:gd name="T54" fmla="*/ 2147483647 w 1664"/>
                <a:gd name="T55" fmla="*/ 2147483647 h 3180"/>
                <a:gd name="T56" fmla="*/ 2147483647 w 1664"/>
                <a:gd name="T57" fmla="*/ 2147483647 h 3180"/>
                <a:gd name="T58" fmla="*/ 2147483647 w 1664"/>
                <a:gd name="T59" fmla="*/ 2147483647 h 318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664"/>
                <a:gd name="T91" fmla="*/ 0 h 3180"/>
                <a:gd name="T92" fmla="*/ 1664 w 1664"/>
                <a:gd name="T93" fmla="*/ 3180 h 318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664" h="3180">
                  <a:moveTo>
                    <a:pt x="988" y="3180"/>
                  </a:moveTo>
                  <a:cubicBezTo>
                    <a:pt x="1054" y="3171"/>
                    <a:pt x="1375" y="3164"/>
                    <a:pt x="1387" y="3114"/>
                  </a:cubicBezTo>
                  <a:cubicBezTo>
                    <a:pt x="1399" y="3064"/>
                    <a:pt x="1180" y="2947"/>
                    <a:pt x="1058" y="2880"/>
                  </a:cubicBezTo>
                  <a:cubicBezTo>
                    <a:pt x="936" y="2813"/>
                    <a:pt x="743" y="2781"/>
                    <a:pt x="652" y="2712"/>
                  </a:cubicBezTo>
                  <a:cubicBezTo>
                    <a:pt x="561" y="2643"/>
                    <a:pt x="486" y="2552"/>
                    <a:pt x="511" y="2465"/>
                  </a:cubicBezTo>
                  <a:cubicBezTo>
                    <a:pt x="536" y="2378"/>
                    <a:pt x="658" y="2264"/>
                    <a:pt x="802" y="2191"/>
                  </a:cubicBezTo>
                  <a:cubicBezTo>
                    <a:pt x="946" y="2118"/>
                    <a:pt x="1236" y="2105"/>
                    <a:pt x="1376" y="2024"/>
                  </a:cubicBezTo>
                  <a:cubicBezTo>
                    <a:pt x="1516" y="1943"/>
                    <a:pt x="1618" y="1822"/>
                    <a:pt x="1641" y="1706"/>
                  </a:cubicBezTo>
                  <a:cubicBezTo>
                    <a:pt x="1664" y="1590"/>
                    <a:pt x="1607" y="1437"/>
                    <a:pt x="1517" y="1327"/>
                  </a:cubicBezTo>
                  <a:cubicBezTo>
                    <a:pt x="1427" y="1217"/>
                    <a:pt x="1250" y="1114"/>
                    <a:pt x="1102" y="1045"/>
                  </a:cubicBezTo>
                  <a:cubicBezTo>
                    <a:pt x="954" y="976"/>
                    <a:pt x="739" y="966"/>
                    <a:pt x="626" y="912"/>
                  </a:cubicBezTo>
                  <a:cubicBezTo>
                    <a:pt x="513" y="858"/>
                    <a:pt x="430" y="802"/>
                    <a:pt x="423" y="718"/>
                  </a:cubicBezTo>
                  <a:cubicBezTo>
                    <a:pt x="416" y="634"/>
                    <a:pt x="485" y="518"/>
                    <a:pt x="582" y="409"/>
                  </a:cubicBezTo>
                  <a:cubicBezTo>
                    <a:pt x="679" y="300"/>
                    <a:pt x="995" y="121"/>
                    <a:pt x="1003" y="63"/>
                  </a:cubicBezTo>
                  <a:cubicBezTo>
                    <a:pt x="1011" y="5"/>
                    <a:pt x="703" y="60"/>
                    <a:pt x="632" y="63"/>
                  </a:cubicBezTo>
                  <a:cubicBezTo>
                    <a:pt x="561" y="66"/>
                    <a:pt x="671" y="0"/>
                    <a:pt x="579" y="81"/>
                  </a:cubicBezTo>
                  <a:cubicBezTo>
                    <a:pt x="487" y="162"/>
                    <a:pt x="158" y="400"/>
                    <a:pt x="79" y="550"/>
                  </a:cubicBezTo>
                  <a:cubicBezTo>
                    <a:pt x="0" y="700"/>
                    <a:pt x="36" y="883"/>
                    <a:pt x="105" y="983"/>
                  </a:cubicBezTo>
                  <a:cubicBezTo>
                    <a:pt x="174" y="1083"/>
                    <a:pt x="368" y="1115"/>
                    <a:pt x="494" y="1150"/>
                  </a:cubicBezTo>
                  <a:cubicBezTo>
                    <a:pt x="620" y="1185"/>
                    <a:pt x="758" y="1163"/>
                    <a:pt x="864" y="1195"/>
                  </a:cubicBezTo>
                  <a:cubicBezTo>
                    <a:pt x="970" y="1227"/>
                    <a:pt x="1058" y="1290"/>
                    <a:pt x="1129" y="1344"/>
                  </a:cubicBezTo>
                  <a:cubicBezTo>
                    <a:pt x="1200" y="1398"/>
                    <a:pt x="1275" y="1439"/>
                    <a:pt x="1288" y="1521"/>
                  </a:cubicBezTo>
                  <a:cubicBezTo>
                    <a:pt x="1301" y="1603"/>
                    <a:pt x="1314" y="1755"/>
                    <a:pt x="1208" y="1839"/>
                  </a:cubicBezTo>
                  <a:cubicBezTo>
                    <a:pt x="1102" y="1923"/>
                    <a:pt x="802" y="1970"/>
                    <a:pt x="652" y="2024"/>
                  </a:cubicBezTo>
                  <a:cubicBezTo>
                    <a:pt x="502" y="2078"/>
                    <a:pt x="393" y="2089"/>
                    <a:pt x="308" y="2165"/>
                  </a:cubicBezTo>
                  <a:cubicBezTo>
                    <a:pt x="223" y="2241"/>
                    <a:pt x="157" y="2379"/>
                    <a:pt x="141" y="2483"/>
                  </a:cubicBezTo>
                  <a:cubicBezTo>
                    <a:pt x="125" y="2587"/>
                    <a:pt x="141" y="2718"/>
                    <a:pt x="211" y="2791"/>
                  </a:cubicBezTo>
                  <a:cubicBezTo>
                    <a:pt x="281" y="2864"/>
                    <a:pt x="452" y="2877"/>
                    <a:pt x="564" y="2924"/>
                  </a:cubicBezTo>
                  <a:cubicBezTo>
                    <a:pt x="676" y="2971"/>
                    <a:pt x="819" y="3040"/>
                    <a:pt x="882" y="3074"/>
                  </a:cubicBezTo>
                  <a:cubicBezTo>
                    <a:pt x="945" y="3108"/>
                    <a:pt x="931" y="3116"/>
                    <a:pt x="944" y="3127"/>
                  </a:cubicBezTo>
                </a:path>
              </a:pathLst>
            </a:custGeom>
            <a:solidFill>
              <a:srgbClr val="FFFF99"/>
            </a:solidFill>
            <a:ln w="9525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6869" name="Freeform 5"/>
            <p:cNvSpPr>
              <a:spLocks/>
            </p:cNvSpPr>
            <p:nvPr/>
          </p:nvSpPr>
          <p:spPr bwMode="auto">
            <a:xfrm>
              <a:off x="2886075" y="381000"/>
              <a:ext cx="3354388" cy="5249863"/>
            </a:xfrm>
            <a:custGeom>
              <a:avLst/>
              <a:gdLst>
                <a:gd name="T0" fmla="*/ 2147483647 w 2113"/>
                <a:gd name="T1" fmla="*/ 2147483647 h 3307"/>
                <a:gd name="T2" fmla="*/ 2147483647 w 2113"/>
                <a:gd name="T3" fmla="*/ 2147483647 h 3307"/>
                <a:gd name="T4" fmla="*/ 2147483647 w 2113"/>
                <a:gd name="T5" fmla="*/ 2147483647 h 3307"/>
                <a:gd name="T6" fmla="*/ 2147483647 w 2113"/>
                <a:gd name="T7" fmla="*/ 2147483647 h 3307"/>
                <a:gd name="T8" fmla="*/ 2147483647 w 2113"/>
                <a:gd name="T9" fmla="*/ 2147483647 h 3307"/>
                <a:gd name="T10" fmla="*/ 2147483647 w 2113"/>
                <a:gd name="T11" fmla="*/ 2147483647 h 3307"/>
                <a:gd name="T12" fmla="*/ 2147483647 w 2113"/>
                <a:gd name="T13" fmla="*/ 2147483647 h 3307"/>
                <a:gd name="T14" fmla="*/ 2147483647 w 2113"/>
                <a:gd name="T15" fmla="*/ 2147483647 h 3307"/>
                <a:gd name="T16" fmla="*/ 2147483647 w 2113"/>
                <a:gd name="T17" fmla="*/ 2147483647 h 3307"/>
                <a:gd name="T18" fmla="*/ 2147483647 w 2113"/>
                <a:gd name="T19" fmla="*/ 2147483647 h 3307"/>
                <a:gd name="T20" fmla="*/ 2147483647 w 2113"/>
                <a:gd name="T21" fmla="*/ 2147483647 h 3307"/>
                <a:gd name="T22" fmla="*/ 2147483647 w 2113"/>
                <a:gd name="T23" fmla="*/ 2147483647 h 3307"/>
                <a:gd name="T24" fmla="*/ 2147483647 w 2113"/>
                <a:gd name="T25" fmla="*/ 2147483647 h 3307"/>
                <a:gd name="T26" fmla="*/ 2147483647 w 2113"/>
                <a:gd name="T27" fmla="*/ 2147483647 h 3307"/>
                <a:gd name="T28" fmla="*/ 2147483647 w 2113"/>
                <a:gd name="T29" fmla="*/ 2147483647 h 3307"/>
                <a:gd name="T30" fmla="*/ 2147483647 w 2113"/>
                <a:gd name="T31" fmla="*/ 2147483647 h 3307"/>
                <a:gd name="T32" fmla="*/ 2147483647 w 2113"/>
                <a:gd name="T33" fmla="*/ 2147483647 h 3307"/>
                <a:gd name="T34" fmla="*/ 2147483647 w 2113"/>
                <a:gd name="T35" fmla="*/ 2147483647 h 3307"/>
                <a:gd name="T36" fmla="*/ 2147483647 w 2113"/>
                <a:gd name="T37" fmla="*/ 2147483647 h 3307"/>
                <a:gd name="T38" fmla="*/ 2147483647 w 2113"/>
                <a:gd name="T39" fmla="*/ 2147483647 h 3307"/>
                <a:gd name="T40" fmla="*/ 2147483647 w 2113"/>
                <a:gd name="T41" fmla="*/ 2147483647 h 3307"/>
                <a:gd name="T42" fmla="*/ 2147483647 w 2113"/>
                <a:gd name="T43" fmla="*/ 2147483647 h 3307"/>
                <a:gd name="T44" fmla="*/ 2147483647 w 2113"/>
                <a:gd name="T45" fmla="*/ 2147483647 h 3307"/>
                <a:gd name="T46" fmla="*/ 2147483647 w 2113"/>
                <a:gd name="T47" fmla="*/ 2147483647 h 3307"/>
                <a:gd name="T48" fmla="*/ 2147483647 w 2113"/>
                <a:gd name="T49" fmla="*/ 2147483647 h 3307"/>
                <a:gd name="T50" fmla="*/ 2147483647 w 2113"/>
                <a:gd name="T51" fmla="*/ 2147483647 h 3307"/>
                <a:gd name="T52" fmla="*/ 2147483647 w 2113"/>
                <a:gd name="T53" fmla="*/ 2147483647 h 3307"/>
                <a:gd name="T54" fmla="*/ 2147483647 w 2113"/>
                <a:gd name="T55" fmla="*/ 2147483647 h 3307"/>
                <a:gd name="T56" fmla="*/ 2147483647 w 2113"/>
                <a:gd name="T57" fmla="*/ 2147483647 h 3307"/>
                <a:gd name="T58" fmla="*/ 2147483647 w 2113"/>
                <a:gd name="T59" fmla="*/ 2147483647 h 3307"/>
                <a:gd name="T60" fmla="*/ 2147483647 w 2113"/>
                <a:gd name="T61" fmla="*/ 2147483647 h 330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113"/>
                <a:gd name="T94" fmla="*/ 0 h 3307"/>
                <a:gd name="T95" fmla="*/ 2113 w 2113"/>
                <a:gd name="T96" fmla="*/ 3307 h 330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113" h="3307">
                  <a:moveTo>
                    <a:pt x="1208" y="3307"/>
                  </a:moveTo>
                  <a:cubicBezTo>
                    <a:pt x="1286" y="3298"/>
                    <a:pt x="1619" y="3282"/>
                    <a:pt x="1676" y="3245"/>
                  </a:cubicBezTo>
                  <a:cubicBezTo>
                    <a:pt x="1733" y="3208"/>
                    <a:pt x="1680" y="3154"/>
                    <a:pt x="1552" y="3086"/>
                  </a:cubicBezTo>
                  <a:cubicBezTo>
                    <a:pt x="1424" y="3018"/>
                    <a:pt x="1067" y="2915"/>
                    <a:pt x="908" y="2839"/>
                  </a:cubicBezTo>
                  <a:cubicBezTo>
                    <a:pt x="749" y="2763"/>
                    <a:pt x="582" y="2715"/>
                    <a:pt x="600" y="2627"/>
                  </a:cubicBezTo>
                  <a:cubicBezTo>
                    <a:pt x="618" y="2539"/>
                    <a:pt x="833" y="2379"/>
                    <a:pt x="1014" y="2310"/>
                  </a:cubicBezTo>
                  <a:cubicBezTo>
                    <a:pt x="1195" y="2241"/>
                    <a:pt x="1508" y="2259"/>
                    <a:pt x="1685" y="2213"/>
                  </a:cubicBezTo>
                  <a:cubicBezTo>
                    <a:pt x="1862" y="2167"/>
                    <a:pt x="2033" y="2155"/>
                    <a:pt x="2073" y="2036"/>
                  </a:cubicBezTo>
                  <a:cubicBezTo>
                    <a:pt x="2113" y="1917"/>
                    <a:pt x="2033" y="1638"/>
                    <a:pt x="1923" y="1498"/>
                  </a:cubicBezTo>
                  <a:cubicBezTo>
                    <a:pt x="1813" y="1358"/>
                    <a:pt x="1598" y="1268"/>
                    <a:pt x="1411" y="1198"/>
                  </a:cubicBezTo>
                  <a:cubicBezTo>
                    <a:pt x="1224" y="1128"/>
                    <a:pt x="959" y="1118"/>
                    <a:pt x="802" y="1075"/>
                  </a:cubicBezTo>
                  <a:cubicBezTo>
                    <a:pt x="645" y="1032"/>
                    <a:pt x="507" y="1004"/>
                    <a:pt x="467" y="942"/>
                  </a:cubicBezTo>
                  <a:cubicBezTo>
                    <a:pt x="427" y="880"/>
                    <a:pt x="499" y="777"/>
                    <a:pt x="564" y="704"/>
                  </a:cubicBezTo>
                  <a:cubicBezTo>
                    <a:pt x="629" y="631"/>
                    <a:pt x="723" y="601"/>
                    <a:pt x="855" y="501"/>
                  </a:cubicBezTo>
                  <a:cubicBezTo>
                    <a:pt x="987" y="401"/>
                    <a:pt x="1345" y="172"/>
                    <a:pt x="1358" y="104"/>
                  </a:cubicBezTo>
                  <a:cubicBezTo>
                    <a:pt x="1371" y="36"/>
                    <a:pt x="1012" y="92"/>
                    <a:pt x="932" y="93"/>
                  </a:cubicBezTo>
                  <a:cubicBezTo>
                    <a:pt x="852" y="94"/>
                    <a:pt x="1017" y="0"/>
                    <a:pt x="879" y="111"/>
                  </a:cubicBezTo>
                  <a:cubicBezTo>
                    <a:pt x="741" y="222"/>
                    <a:pt x="210" y="585"/>
                    <a:pt x="105" y="757"/>
                  </a:cubicBezTo>
                  <a:cubicBezTo>
                    <a:pt x="0" y="929"/>
                    <a:pt x="135" y="1054"/>
                    <a:pt x="247" y="1145"/>
                  </a:cubicBezTo>
                  <a:cubicBezTo>
                    <a:pt x="359" y="1236"/>
                    <a:pt x="614" y="1272"/>
                    <a:pt x="776" y="1304"/>
                  </a:cubicBezTo>
                  <a:cubicBezTo>
                    <a:pt x="938" y="1336"/>
                    <a:pt x="1102" y="1314"/>
                    <a:pt x="1217" y="1339"/>
                  </a:cubicBezTo>
                  <a:cubicBezTo>
                    <a:pt x="1332" y="1364"/>
                    <a:pt x="1382" y="1391"/>
                    <a:pt x="1464" y="1454"/>
                  </a:cubicBezTo>
                  <a:cubicBezTo>
                    <a:pt x="1546" y="1517"/>
                    <a:pt x="1684" y="1631"/>
                    <a:pt x="1711" y="1719"/>
                  </a:cubicBezTo>
                  <a:cubicBezTo>
                    <a:pt x="1738" y="1807"/>
                    <a:pt x="1804" y="1908"/>
                    <a:pt x="1623" y="1983"/>
                  </a:cubicBezTo>
                  <a:cubicBezTo>
                    <a:pt x="1442" y="2058"/>
                    <a:pt x="861" y="2072"/>
                    <a:pt x="626" y="2168"/>
                  </a:cubicBezTo>
                  <a:cubicBezTo>
                    <a:pt x="391" y="2264"/>
                    <a:pt x="279" y="2453"/>
                    <a:pt x="211" y="2557"/>
                  </a:cubicBezTo>
                  <a:cubicBezTo>
                    <a:pt x="143" y="2661"/>
                    <a:pt x="176" y="2732"/>
                    <a:pt x="220" y="2795"/>
                  </a:cubicBezTo>
                  <a:cubicBezTo>
                    <a:pt x="264" y="2858"/>
                    <a:pt x="385" y="2893"/>
                    <a:pt x="476" y="2936"/>
                  </a:cubicBezTo>
                  <a:cubicBezTo>
                    <a:pt x="567" y="2979"/>
                    <a:pt x="658" y="3011"/>
                    <a:pt x="767" y="3051"/>
                  </a:cubicBezTo>
                  <a:cubicBezTo>
                    <a:pt x="876" y="3091"/>
                    <a:pt x="1057" y="3131"/>
                    <a:pt x="1129" y="3174"/>
                  </a:cubicBezTo>
                  <a:cubicBezTo>
                    <a:pt x="1201" y="3217"/>
                    <a:pt x="1184" y="3279"/>
                    <a:pt x="1199" y="3307"/>
                  </a:cubicBezTo>
                </a:path>
              </a:pathLst>
            </a:custGeom>
            <a:solidFill>
              <a:srgbClr val="FFFF99"/>
            </a:solidFill>
            <a:ln w="9525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6870" name="Freeform 6"/>
            <p:cNvSpPr>
              <a:spLocks/>
            </p:cNvSpPr>
            <p:nvPr/>
          </p:nvSpPr>
          <p:spPr bwMode="auto">
            <a:xfrm>
              <a:off x="2830513" y="441325"/>
              <a:ext cx="3552825" cy="5146675"/>
            </a:xfrm>
            <a:custGeom>
              <a:avLst/>
              <a:gdLst>
                <a:gd name="T0" fmla="*/ 2147483647 w 2238"/>
                <a:gd name="T1" fmla="*/ 2147483647 h 3242"/>
                <a:gd name="T2" fmla="*/ 2147483647 w 2238"/>
                <a:gd name="T3" fmla="*/ 2147483647 h 3242"/>
                <a:gd name="T4" fmla="*/ 2147483647 w 2238"/>
                <a:gd name="T5" fmla="*/ 2147483647 h 3242"/>
                <a:gd name="T6" fmla="*/ 2147483647 w 2238"/>
                <a:gd name="T7" fmla="*/ 2147483647 h 3242"/>
                <a:gd name="T8" fmla="*/ 2147483647 w 2238"/>
                <a:gd name="T9" fmla="*/ 2147483647 h 3242"/>
                <a:gd name="T10" fmla="*/ 2147483647 w 2238"/>
                <a:gd name="T11" fmla="*/ 2147483647 h 3242"/>
                <a:gd name="T12" fmla="*/ 2147483647 w 2238"/>
                <a:gd name="T13" fmla="*/ 2147483647 h 3242"/>
                <a:gd name="T14" fmla="*/ 2147483647 w 2238"/>
                <a:gd name="T15" fmla="*/ 2147483647 h 3242"/>
                <a:gd name="T16" fmla="*/ 2147483647 w 2238"/>
                <a:gd name="T17" fmla="*/ 2147483647 h 3242"/>
                <a:gd name="T18" fmla="*/ 2147483647 w 2238"/>
                <a:gd name="T19" fmla="*/ 2147483647 h 3242"/>
                <a:gd name="T20" fmla="*/ 2147483647 w 2238"/>
                <a:gd name="T21" fmla="*/ 2147483647 h 3242"/>
                <a:gd name="T22" fmla="*/ 2147483647 w 2238"/>
                <a:gd name="T23" fmla="*/ 2147483647 h 3242"/>
                <a:gd name="T24" fmla="*/ 2147483647 w 2238"/>
                <a:gd name="T25" fmla="*/ 2147483647 h 3242"/>
                <a:gd name="T26" fmla="*/ 2147483647 w 2238"/>
                <a:gd name="T27" fmla="*/ 2147483647 h 3242"/>
                <a:gd name="T28" fmla="*/ 2147483647 w 2238"/>
                <a:gd name="T29" fmla="*/ 2147483647 h 3242"/>
                <a:gd name="T30" fmla="*/ 2147483647 w 2238"/>
                <a:gd name="T31" fmla="*/ 2147483647 h 3242"/>
                <a:gd name="T32" fmla="*/ 2147483647 w 2238"/>
                <a:gd name="T33" fmla="*/ 2147483647 h 3242"/>
                <a:gd name="T34" fmla="*/ 2147483647 w 2238"/>
                <a:gd name="T35" fmla="*/ 2147483647 h 3242"/>
                <a:gd name="T36" fmla="*/ 2147483647 w 2238"/>
                <a:gd name="T37" fmla="*/ 2147483647 h 3242"/>
                <a:gd name="T38" fmla="*/ 2147483647 w 2238"/>
                <a:gd name="T39" fmla="*/ 2147483647 h 3242"/>
                <a:gd name="T40" fmla="*/ 2147483647 w 2238"/>
                <a:gd name="T41" fmla="*/ 2147483647 h 3242"/>
                <a:gd name="T42" fmla="*/ 2147483647 w 2238"/>
                <a:gd name="T43" fmla="*/ 2147483647 h 3242"/>
                <a:gd name="T44" fmla="*/ 2147483647 w 2238"/>
                <a:gd name="T45" fmla="*/ 2147483647 h 3242"/>
                <a:gd name="T46" fmla="*/ 2147483647 w 2238"/>
                <a:gd name="T47" fmla="*/ 2147483647 h 3242"/>
                <a:gd name="T48" fmla="*/ 2147483647 w 2238"/>
                <a:gd name="T49" fmla="*/ 2147483647 h 3242"/>
                <a:gd name="T50" fmla="*/ 2147483647 w 2238"/>
                <a:gd name="T51" fmla="*/ 2147483647 h 3242"/>
                <a:gd name="T52" fmla="*/ 2147483647 w 2238"/>
                <a:gd name="T53" fmla="*/ 2147483647 h 3242"/>
                <a:gd name="T54" fmla="*/ 2147483647 w 2238"/>
                <a:gd name="T55" fmla="*/ 2147483647 h 3242"/>
                <a:gd name="T56" fmla="*/ 2147483647 w 2238"/>
                <a:gd name="T57" fmla="*/ 2147483647 h 3242"/>
                <a:gd name="T58" fmla="*/ 2147483647 w 2238"/>
                <a:gd name="T59" fmla="*/ 2147483647 h 3242"/>
                <a:gd name="T60" fmla="*/ 2147483647 w 2238"/>
                <a:gd name="T61" fmla="*/ 2147483647 h 3242"/>
                <a:gd name="T62" fmla="*/ 2147483647 w 2238"/>
                <a:gd name="T63" fmla="*/ 2147483647 h 3242"/>
                <a:gd name="T64" fmla="*/ 2147483647 w 2238"/>
                <a:gd name="T65" fmla="*/ 2147483647 h 3242"/>
                <a:gd name="T66" fmla="*/ 2147483647 w 2238"/>
                <a:gd name="T67" fmla="*/ 2147483647 h 324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38"/>
                <a:gd name="T103" fmla="*/ 0 h 3242"/>
                <a:gd name="T104" fmla="*/ 2238 w 2238"/>
                <a:gd name="T105" fmla="*/ 3242 h 324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38" h="3242">
                  <a:moveTo>
                    <a:pt x="1393" y="3242"/>
                  </a:moveTo>
                  <a:cubicBezTo>
                    <a:pt x="1444" y="3236"/>
                    <a:pt x="1654" y="3239"/>
                    <a:pt x="1711" y="3207"/>
                  </a:cubicBezTo>
                  <a:cubicBezTo>
                    <a:pt x="1768" y="3175"/>
                    <a:pt x="1841" y="3111"/>
                    <a:pt x="1737" y="3048"/>
                  </a:cubicBezTo>
                  <a:cubicBezTo>
                    <a:pt x="1633" y="2985"/>
                    <a:pt x="1295" y="2884"/>
                    <a:pt x="1085" y="2827"/>
                  </a:cubicBezTo>
                  <a:cubicBezTo>
                    <a:pt x="875" y="2770"/>
                    <a:pt x="559" y="2776"/>
                    <a:pt x="476" y="2704"/>
                  </a:cubicBezTo>
                  <a:cubicBezTo>
                    <a:pt x="393" y="2632"/>
                    <a:pt x="495" y="2467"/>
                    <a:pt x="590" y="2395"/>
                  </a:cubicBezTo>
                  <a:cubicBezTo>
                    <a:pt x="685" y="2323"/>
                    <a:pt x="867" y="2287"/>
                    <a:pt x="1049" y="2272"/>
                  </a:cubicBezTo>
                  <a:cubicBezTo>
                    <a:pt x="1231" y="2257"/>
                    <a:pt x="1497" y="2331"/>
                    <a:pt x="1684" y="2307"/>
                  </a:cubicBezTo>
                  <a:cubicBezTo>
                    <a:pt x="1871" y="2283"/>
                    <a:pt x="2102" y="2259"/>
                    <a:pt x="2170" y="2130"/>
                  </a:cubicBezTo>
                  <a:cubicBezTo>
                    <a:pt x="2238" y="2001"/>
                    <a:pt x="2215" y="1679"/>
                    <a:pt x="2090" y="1531"/>
                  </a:cubicBezTo>
                  <a:cubicBezTo>
                    <a:pt x="1965" y="1383"/>
                    <a:pt x="1635" y="1305"/>
                    <a:pt x="1420" y="1239"/>
                  </a:cubicBezTo>
                  <a:cubicBezTo>
                    <a:pt x="1205" y="1173"/>
                    <a:pt x="967" y="1160"/>
                    <a:pt x="802" y="1134"/>
                  </a:cubicBezTo>
                  <a:cubicBezTo>
                    <a:pt x="637" y="1108"/>
                    <a:pt x="491" y="1138"/>
                    <a:pt x="432" y="1081"/>
                  </a:cubicBezTo>
                  <a:cubicBezTo>
                    <a:pt x="373" y="1024"/>
                    <a:pt x="380" y="894"/>
                    <a:pt x="449" y="790"/>
                  </a:cubicBezTo>
                  <a:cubicBezTo>
                    <a:pt x="518" y="686"/>
                    <a:pt x="689" y="575"/>
                    <a:pt x="846" y="454"/>
                  </a:cubicBezTo>
                  <a:cubicBezTo>
                    <a:pt x="1003" y="333"/>
                    <a:pt x="1373" y="132"/>
                    <a:pt x="1393" y="66"/>
                  </a:cubicBezTo>
                  <a:cubicBezTo>
                    <a:pt x="1413" y="0"/>
                    <a:pt x="1047" y="54"/>
                    <a:pt x="967" y="55"/>
                  </a:cubicBezTo>
                  <a:cubicBezTo>
                    <a:pt x="887" y="56"/>
                    <a:pt x="1006" y="8"/>
                    <a:pt x="914" y="73"/>
                  </a:cubicBezTo>
                  <a:cubicBezTo>
                    <a:pt x="822" y="138"/>
                    <a:pt x="561" y="302"/>
                    <a:pt x="414" y="445"/>
                  </a:cubicBezTo>
                  <a:cubicBezTo>
                    <a:pt x="267" y="588"/>
                    <a:pt x="70" y="785"/>
                    <a:pt x="35" y="931"/>
                  </a:cubicBezTo>
                  <a:cubicBezTo>
                    <a:pt x="0" y="1077"/>
                    <a:pt x="77" y="1250"/>
                    <a:pt x="202" y="1319"/>
                  </a:cubicBezTo>
                  <a:cubicBezTo>
                    <a:pt x="327" y="1388"/>
                    <a:pt x="617" y="1330"/>
                    <a:pt x="785" y="1345"/>
                  </a:cubicBezTo>
                  <a:cubicBezTo>
                    <a:pt x="953" y="1360"/>
                    <a:pt x="1048" y="1366"/>
                    <a:pt x="1208" y="1407"/>
                  </a:cubicBezTo>
                  <a:cubicBezTo>
                    <a:pt x="1368" y="1448"/>
                    <a:pt x="1631" y="1517"/>
                    <a:pt x="1746" y="1592"/>
                  </a:cubicBezTo>
                  <a:cubicBezTo>
                    <a:pt x="1861" y="1667"/>
                    <a:pt x="1902" y="1773"/>
                    <a:pt x="1896" y="1857"/>
                  </a:cubicBezTo>
                  <a:cubicBezTo>
                    <a:pt x="1890" y="1941"/>
                    <a:pt x="1868" y="2057"/>
                    <a:pt x="1711" y="2095"/>
                  </a:cubicBezTo>
                  <a:cubicBezTo>
                    <a:pt x="1554" y="2133"/>
                    <a:pt x="1184" y="2070"/>
                    <a:pt x="952" y="2086"/>
                  </a:cubicBezTo>
                  <a:cubicBezTo>
                    <a:pt x="720" y="2102"/>
                    <a:pt x="470" y="2101"/>
                    <a:pt x="317" y="2192"/>
                  </a:cubicBezTo>
                  <a:cubicBezTo>
                    <a:pt x="164" y="2283"/>
                    <a:pt x="56" y="2523"/>
                    <a:pt x="35" y="2633"/>
                  </a:cubicBezTo>
                  <a:cubicBezTo>
                    <a:pt x="14" y="2743"/>
                    <a:pt x="115" y="2797"/>
                    <a:pt x="193" y="2854"/>
                  </a:cubicBezTo>
                  <a:cubicBezTo>
                    <a:pt x="271" y="2911"/>
                    <a:pt x="401" y="2950"/>
                    <a:pt x="502" y="2977"/>
                  </a:cubicBezTo>
                  <a:cubicBezTo>
                    <a:pt x="603" y="3004"/>
                    <a:pt x="686" y="2992"/>
                    <a:pt x="802" y="3013"/>
                  </a:cubicBezTo>
                  <a:cubicBezTo>
                    <a:pt x="918" y="3034"/>
                    <a:pt x="1101" y="3063"/>
                    <a:pt x="1199" y="3101"/>
                  </a:cubicBezTo>
                  <a:cubicBezTo>
                    <a:pt x="1297" y="3139"/>
                    <a:pt x="1353" y="3213"/>
                    <a:pt x="1393" y="3242"/>
                  </a:cubicBezTo>
                </a:path>
              </a:pathLst>
            </a:custGeom>
            <a:solidFill>
              <a:srgbClr val="FFFF99"/>
            </a:solidFill>
            <a:ln w="9525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6871" name="Freeform 7"/>
            <p:cNvSpPr>
              <a:spLocks/>
            </p:cNvSpPr>
            <p:nvPr/>
          </p:nvSpPr>
          <p:spPr bwMode="auto">
            <a:xfrm>
              <a:off x="2789238" y="463550"/>
              <a:ext cx="3784600" cy="5124450"/>
            </a:xfrm>
            <a:custGeom>
              <a:avLst/>
              <a:gdLst>
                <a:gd name="T0" fmla="*/ 2147483647 w 2384"/>
                <a:gd name="T1" fmla="*/ 2147483647 h 3228"/>
                <a:gd name="T2" fmla="*/ 2147483647 w 2384"/>
                <a:gd name="T3" fmla="*/ 2147483647 h 3228"/>
                <a:gd name="T4" fmla="*/ 2147483647 w 2384"/>
                <a:gd name="T5" fmla="*/ 2147483647 h 3228"/>
                <a:gd name="T6" fmla="*/ 2147483647 w 2384"/>
                <a:gd name="T7" fmla="*/ 2147483647 h 3228"/>
                <a:gd name="T8" fmla="*/ 2147483647 w 2384"/>
                <a:gd name="T9" fmla="*/ 2147483647 h 3228"/>
                <a:gd name="T10" fmla="*/ 2147483647 w 2384"/>
                <a:gd name="T11" fmla="*/ 2147483647 h 3228"/>
                <a:gd name="T12" fmla="*/ 2147483647 w 2384"/>
                <a:gd name="T13" fmla="*/ 2147483647 h 3228"/>
                <a:gd name="T14" fmla="*/ 2147483647 w 2384"/>
                <a:gd name="T15" fmla="*/ 2147483647 h 3228"/>
                <a:gd name="T16" fmla="*/ 2147483647 w 2384"/>
                <a:gd name="T17" fmla="*/ 2147483647 h 3228"/>
                <a:gd name="T18" fmla="*/ 2147483647 w 2384"/>
                <a:gd name="T19" fmla="*/ 2147483647 h 3228"/>
                <a:gd name="T20" fmla="*/ 2147483647 w 2384"/>
                <a:gd name="T21" fmla="*/ 2147483647 h 3228"/>
                <a:gd name="T22" fmla="*/ 2147483647 w 2384"/>
                <a:gd name="T23" fmla="*/ 2147483647 h 3228"/>
                <a:gd name="T24" fmla="*/ 2147483647 w 2384"/>
                <a:gd name="T25" fmla="*/ 2147483647 h 3228"/>
                <a:gd name="T26" fmla="*/ 2147483647 w 2384"/>
                <a:gd name="T27" fmla="*/ 2147483647 h 3228"/>
                <a:gd name="T28" fmla="*/ 2147483647 w 2384"/>
                <a:gd name="T29" fmla="*/ 2147483647 h 3228"/>
                <a:gd name="T30" fmla="*/ 2147483647 w 2384"/>
                <a:gd name="T31" fmla="*/ 2147483647 h 3228"/>
                <a:gd name="T32" fmla="*/ 2147483647 w 2384"/>
                <a:gd name="T33" fmla="*/ 2147483647 h 3228"/>
                <a:gd name="T34" fmla="*/ 2147483647 w 2384"/>
                <a:gd name="T35" fmla="*/ 2147483647 h 3228"/>
                <a:gd name="T36" fmla="*/ 2147483647 w 2384"/>
                <a:gd name="T37" fmla="*/ 2147483647 h 3228"/>
                <a:gd name="T38" fmla="*/ 2147483647 w 2384"/>
                <a:gd name="T39" fmla="*/ 2147483647 h 3228"/>
                <a:gd name="T40" fmla="*/ 2147483647 w 2384"/>
                <a:gd name="T41" fmla="*/ 2147483647 h 3228"/>
                <a:gd name="T42" fmla="*/ 2147483647 w 2384"/>
                <a:gd name="T43" fmla="*/ 2147483647 h 3228"/>
                <a:gd name="T44" fmla="*/ 2147483647 w 2384"/>
                <a:gd name="T45" fmla="*/ 2147483647 h 3228"/>
                <a:gd name="T46" fmla="*/ 2147483647 w 2384"/>
                <a:gd name="T47" fmla="*/ 2147483647 h 3228"/>
                <a:gd name="T48" fmla="*/ 2147483647 w 2384"/>
                <a:gd name="T49" fmla="*/ 2147483647 h 3228"/>
                <a:gd name="T50" fmla="*/ 2147483647 w 2384"/>
                <a:gd name="T51" fmla="*/ 2147483647 h 3228"/>
                <a:gd name="T52" fmla="*/ 2147483647 w 2384"/>
                <a:gd name="T53" fmla="*/ 2147483647 h 3228"/>
                <a:gd name="T54" fmla="*/ 2147483647 w 2384"/>
                <a:gd name="T55" fmla="*/ 2147483647 h 3228"/>
                <a:gd name="T56" fmla="*/ 2147483647 w 2384"/>
                <a:gd name="T57" fmla="*/ 2147483647 h 3228"/>
                <a:gd name="T58" fmla="*/ 2147483647 w 2384"/>
                <a:gd name="T59" fmla="*/ 2147483647 h 3228"/>
                <a:gd name="T60" fmla="*/ 2147483647 w 2384"/>
                <a:gd name="T61" fmla="*/ 2147483647 h 3228"/>
                <a:gd name="T62" fmla="*/ 2147483647 w 2384"/>
                <a:gd name="T63" fmla="*/ 2147483647 h 3228"/>
                <a:gd name="T64" fmla="*/ 2147483647 w 2384"/>
                <a:gd name="T65" fmla="*/ 2147483647 h 3228"/>
                <a:gd name="T66" fmla="*/ 2147483647 w 2384"/>
                <a:gd name="T67" fmla="*/ 2147483647 h 3228"/>
                <a:gd name="T68" fmla="*/ 2147483647 w 2384"/>
                <a:gd name="T69" fmla="*/ 2147483647 h 3228"/>
                <a:gd name="T70" fmla="*/ 2147483647 w 2384"/>
                <a:gd name="T71" fmla="*/ 2147483647 h 3228"/>
                <a:gd name="T72" fmla="*/ 2147483647 w 2384"/>
                <a:gd name="T73" fmla="*/ 2147483647 h 32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384"/>
                <a:gd name="T112" fmla="*/ 0 h 3228"/>
                <a:gd name="T113" fmla="*/ 2384 w 2384"/>
                <a:gd name="T114" fmla="*/ 3228 h 322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384" h="3228">
                  <a:moveTo>
                    <a:pt x="1419" y="3228"/>
                  </a:moveTo>
                  <a:cubicBezTo>
                    <a:pt x="1470" y="3222"/>
                    <a:pt x="1680" y="3225"/>
                    <a:pt x="1737" y="3193"/>
                  </a:cubicBezTo>
                  <a:cubicBezTo>
                    <a:pt x="1794" y="3161"/>
                    <a:pt x="1828" y="3106"/>
                    <a:pt x="1763" y="3034"/>
                  </a:cubicBezTo>
                  <a:cubicBezTo>
                    <a:pt x="1698" y="2962"/>
                    <a:pt x="1564" y="2802"/>
                    <a:pt x="1349" y="2761"/>
                  </a:cubicBezTo>
                  <a:cubicBezTo>
                    <a:pt x="1134" y="2720"/>
                    <a:pt x="610" y="2842"/>
                    <a:pt x="475" y="2787"/>
                  </a:cubicBezTo>
                  <a:cubicBezTo>
                    <a:pt x="340" y="2732"/>
                    <a:pt x="443" y="2508"/>
                    <a:pt x="537" y="2434"/>
                  </a:cubicBezTo>
                  <a:cubicBezTo>
                    <a:pt x="631" y="2360"/>
                    <a:pt x="852" y="2333"/>
                    <a:pt x="1040" y="2346"/>
                  </a:cubicBezTo>
                  <a:cubicBezTo>
                    <a:pt x="1228" y="2359"/>
                    <a:pt x="1457" y="2524"/>
                    <a:pt x="1666" y="2514"/>
                  </a:cubicBezTo>
                  <a:cubicBezTo>
                    <a:pt x="1875" y="2504"/>
                    <a:pt x="2202" y="2431"/>
                    <a:pt x="2293" y="2284"/>
                  </a:cubicBezTo>
                  <a:cubicBezTo>
                    <a:pt x="2384" y="2137"/>
                    <a:pt x="2298" y="1784"/>
                    <a:pt x="2213" y="1631"/>
                  </a:cubicBezTo>
                  <a:cubicBezTo>
                    <a:pt x="2128" y="1478"/>
                    <a:pt x="1931" y="1429"/>
                    <a:pt x="1781" y="1367"/>
                  </a:cubicBezTo>
                  <a:cubicBezTo>
                    <a:pt x="1631" y="1305"/>
                    <a:pt x="1478" y="1274"/>
                    <a:pt x="1313" y="1261"/>
                  </a:cubicBezTo>
                  <a:cubicBezTo>
                    <a:pt x="1148" y="1248"/>
                    <a:pt x="938" y="1306"/>
                    <a:pt x="793" y="1287"/>
                  </a:cubicBezTo>
                  <a:cubicBezTo>
                    <a:pt x="648" y="1268"/>
                    <a:pt x="493" y="1231"/>
                    <a:pt x="440" y="1146"/>
                  </a:cubicBezTo>
                  <a:cubicBezTo>
                    <a:pt x="387" y="1061"/>
                    <a:pt x="403" y="880"/>
                    <a:pt x="475" y="776"/>
                  </a:cubicBezTo>
                  <a:cubicBezTo>
                    <a:pt x="547" y="672"/>
                    <a:pt x="747" y="591"/>
                    <a:pt x="872" y="520"/>
                  </a:cubicBezTo>
                  <a:cubicBezTo>
                    <a:pt x="997" y="449"/>
                    <a:pt x="1134" y="430"/>
                    <a:pt x="1225" y="352"/>
                  </a:cubicBezTo>
                  <a:cubicBezTo>
                    <a:pt x="1316" y="274"/>
                    <a:pt x="1458" y="104"/>
                    <a:pt x="1419" y="52"/>
                  </a:cubicBezTo>
                  <a:cubicBezTo>
                    <a:pt x="1380" y="0"/>
                    <a:pt x="1078" y="7"/>
                    <a:pt x="993" y="41"/>
                  </a:cubicBezTo>
                  <a:cubicBezTo>
                    <a:pt x="908" y="75"/>
                    <a:pt x="1002" y="180"/>
                    <a:pt x="908" y="255"/>
                  </a:cubicBezTo>
                  <a:cubicBezTo>
                    <a:pt x="814" y="330"/>
                    <a:pt x="561" y="402"/>
                    <a:pt x="431" y="493"/>
                  </a:cubicBezTo>
                  <a:cubicBezTo>
                    <a:pt x="301" y="584"/>
                    <a:pt x="197" y="696"/>
                    <a:pt x="131" y="802"/>
                  </a:cubicBezTo>
                  <a:cubicBezTo>
                    <a:pt x="65" y="908"/>
                    <a:pt x="25" y="1028"/>
                    <a:pt x="34" y="1128"/>
                  </a:cubicBezTo>
                  <a:cubicBezTo>
                    <a:pt x="43" y="1228"/>
                    <a:pt x="80" y="1326"/>
                    <a:pt x="184" y="1402"/>
                  </a:cubicBezTo>
                  <a:cubicBezTo>
                    <a:pt x="288" y="1478"/>
                    <a:pt x="488" y="1572"/>
                    <a:pt x="661" y="1587"/>
                  </a:cubicBezTo>
                  <a:cubicBezTo>
                    <a:pt x="834" y="1602"/>
                    <a:pt x="1040" y="1474"/>
                    <a:pt x="1225" y="1490"/>
                  </a:cubicBezTo>
                  <a:cubicBezTo>
                    <a:pt x="1410" y="1506"/>
                    <a:pt x="1656" y="1625"/>
                    <a:pt x="1772" y="1684"/>
                  </a:cubicBezTo>
                  <a:cubicBezTo>
                    <a:pt x="1888" y="1743"/>
                    <a:pt x="1907" y="1762"/>
                    <a:pt x="1922" y="1843"/>
                  </a:cubicBezTo>
                  <a:cubicBezTo>
                    <a:pt x="1937" y="1924"/>
                    <a:pt x="2064" y="2129"/>
                    <a:pt x="1860" y="2169"/>
                  </a:cubicBezTo>
                  <a:cubicBezTo>
                    <a:pt x="1656" y="2209"/>
                    <a:pt x="987" y="2049"/>
                    <a:pt x="696" y="2081"/>
                  </a:cubicBezTo>
                  <a:cubicBezTo>
                    <a:pt x="405" y="2113"/>
                    <a:pt x="226" y="2261"/>
                    <a:pt x="113" y="2364"/>
                  </a:cubicBezTo>
                  <a:cubicBezTo>
                    <a:pt x="0" y="2467"/>
                    <a:pt x="13" y="2596"/>
                    <a:pt x="16" y="2699"/>
                  </a:cubicBezTo>
                  <a:cubicBezTo>
                    <a:pt x="19" y="2802"/>
                    <a:pt x="55" y="2922"/>
                    <a:pt x="131" y="2981"/>
                  </a:cubicBezTo>
                  <a:cubicBezTo>
                    <a:pt x="207" y="3040"/>
                    <a:pt x="350" y="3039"/>
                    <a:pt x="475" y="3052"/>
                  </a:cubicBezTo>
                  <a:cubicBezTo>
                    <a:pt x="600" y="3065"/>
                    <a:pt x="756" y="3054"/>
                    <a:pt x="881" y="3060"/>
                  </a:cubicBezTo>
                  <a:cubicBezTo>
                    <a:pt x="1006" y="3066"/>
                    <a:pt x="1135" y="3059"/>
                    <a:pt x="1225" y="3087"/>
                  </a:cubicBezTo>
                  <a:cubicBezTo>
                    <a:pt x="1315" y="3115"/>
                    <a:pt x="1379" y="3199"/>
                    <a:pt x="1419" y="3228"/>
                  </a:cubicBezTo>
                </a:path>
              </a:pathLst>
            </a:custGeom>
            <a:solidFill>
              <a:srgbClr val="FFFF99"/>
            </a:solidFill>
            <a:ln w="9525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6872" name="Freeform 8"/>
            <p:cNvSpPr>
              <a:spLocks/>
            </p:cNvSpPr>
            <p:nvPr/>
          </p:nvSpPr>
          <p:spPr bwMode="auto">
            <a:xfrm>
              <a:off x="2624138" y="434975"/>
              <a:ext cx="4019550" cy="5153025"/>
            </a:xfrm>
            <a:custGeom>
              <a:avLst/>
              <a:gdLst>
                <a:gd name="T0" fmla="*/ 2147483647 w 2532"/>
                <a:gd name="T1" fmla="*/ 2147483647 h 3246"/>
                <a:gd name="T2" fmla="*/ 2147483647 w 2532"/>
                <a:gd name="T3" fmla="*/ 2147483647 h 3246"/>
                <a:gd name="T4" fmla="*/ 2147483647 w 2532"/>
                <a:gd name="T5" fmla="*/ 2147483647 h 3246"/>
                <a:gd name="T6" fmla="*/ 2147483647 w 2532"/>
                <a:gd name="T7" fmla="*/ 2147483647 h 3246"/>
                <a:gd name="T8" fmla="*/ 2147483647 w 2532"/>
                <a:gd name="T9" fmla="*/ 2147483647 h 3246"/>
                <a:gd name="T10" fmla="*/ 2147483647 w 2532"/>
                <a:gd name="T11" fmla="*/ 2147483647 h 3246"/>
                <a:gd name="T12" fmla="*/ 2147483647 w 2532"/>
                <a:gd name="T13" fmla="*/ 2147483647 h 3246"/>
                <a:gd name="T14" fmla="*/ 2147483647 w 2532"/>
                <a:gd name="T15" fmla="*/ 2147483647 h 3246"/>
                <a:gd name="T16" fmla="*/ 2147483647 w 2532"/>
                <a:gd name="T17" fmla="*/ 2147483647 h 3246"/>
                <a:gd name="T18" fmla="*/ 2147483647 w 2532"/>
                <a:gd name="T19" fmla="*/ 2147483647 h 3246"/>
                <a:gd name="T20" fmla="*/ 2147483647 w 2532"/>
                <a:gd name="T21" fmla="*/ 2147483647 h 3246"/>
                <a:gd name="T22" fmla="*/ 2147483647 w 2532"/>
                <a:gd name="T23" fmla="*/ 2147483647 h 3246"/>
                <a:gd name="T24" fmla="*/ 2147483647 w 2532"/>
                <a:gd name="T25" fmla="*/ 2147483647 h 3246"/>
                <a:gd name="T26" fmla="*/ 2147483647 w 2532"/>
                <a:gd name="T27" fmla="*/ 2147483647 h 3246"/>
                <a:gd name="T28" fmla="*/ 2147483647 w 2532"/>
                <a:gd name="T29" fmla="*/ 2147483647 h 3246"/>
                <a:gd name="T30" fmla="*/ 2147483647 w 2532"/>
                <a:gd name="T31" fmla="*/ 2147483647 h 3246"/>
                <a:gd name="T32" fmla="*/ 2147483647 w 2532"/>
                <a:gd name="T33" fmla="*/ 2147483647 h 3246"/>
                <a:gd name="T34" fmla="*/ 2147483647 w 2532"/>
                <a:gd name="T35" fmla="*/ 2147483647 h 3246"/>
                <a:gd name="T36" fmla="*/ 2147483647 w 2532"/>
                <a:gd name="T37" fmla="*/ 2147483647 h 3246"/>
                <a:gd name="T38" fmla="*/ 2147483647 w 2532"/>
                <a:gd name="T39" fmla="*/ 2147483647 h 3246"/>
                <a:gd name="T40" fmla="*/ 2147483647 w 2532"/>
                <a:gd name="T41" fmla="*/ 2147483647 h 3246"/>
                <a:gd name="T42" fmla="*/ 2147483647 w 2532"/>
                <a:gd name="T43" fmla="*/ 2147483647 h 3246"/>
                <a:gd name="T44" fmla="*/ 2147483647 w 2532"/>
                <a:gd name="T45" fmla="*/ 2147483647 h 3246"/>
                <a:gd name="T46" fmla="*/ 2147483647 w 2532"/>
                <a:gd name="T47" fmla="*/ 2147483647 h 3246"/>
                <a:gd name="T48" fmla="*/ 2147483647 w 2532"/>
                <a:gd name="T49" fmla="*/ 2147483647 h 3246"/>
                <a:gd name="T50" fmla="*/ 2147483647 w 2532"/>
                <a:gd name="T51" fmla="*/ 2147483647 h 3246"/>
                <a:gd name="T52" fmla="*/ 2147483647 w 2532"/>
                <a:gd name="T53" fmla="*/ 2147483647 h 3246"/>
                <a:gd name="T54" fmla="*/ 2147483647 w 2532"/>
                <a:gd name="T55" fmla="*/ 2147483647 h 3246"/>
                <a:gd name="T56" fmla="*/ 2147483647 w 2532"/>
                <a:gd name="T57" fmla="*/ 2147483647 h 3246"/>
                <a:gd name="T58" fmla="*/ 2147483647 w 2532"/>
                <a:gd name="T59" fmla="*/ 2147483647 h 3246"/>
                <a:gd name="T60" fmla="*/ 2147483647 w 2532"/>
                <a:gd name="T61" fmla="*/ 2147483647 h 3246"/>
                <a:gd name="T62" fmla="*/ 2147483647 w 2532"/>
                <a:gd name="T63" fmla="*/ 2147483647 h 3246"/>
                <a:gd name="T64" fmla="*/ 2147483647 w 2532"/>
                <a:gd name="T65" fmla="*/ 2147483647 h 3246"/>
                <a:gd name="T66" fmla="*/ 2147483647 w 2532"/>
                <a:gd name="T67" fmla="*/ 2147483647 h 3246"/>
                <a:gd name="T68" fmla="*/ 2147483647 w 2532"/>
                <a:gd name="T69" fmla="*/ 2147483647 h 3246"/>
                <a:gd name="T70" fmla="*/ 2147483647 w 2532"/>
                <a:gd name="T71" fmla="*/ 2147483647 h 3246"/>
                <a:gd name="T72" fmla="*/ 2147483647 w 2532"/>
                <a:gd name="T73" fmla="*/ 2147483647 h 32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532"/>
                <a:gd name="T112" fmla="*/ 0 h 3246"/>
                <a:gd name="T113" fmla="*/ 2532 w 2532"/>
                <a:gd name="T114" fmla="*/ 3246 h 32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532" h="3246">
                  <a:moveTo>
                    <a:pt x="1523" y="3246"/>
                  </a:moveTo>
                  <a:cubicBezTo>
                    <a:pt x="1574" y="3240"/>
                    <a:pt x="1784" y="3243"/>
                    <a:pt x="1841" y="3211"/>
                  </a:cubicBezTo>
                  <a:cubicBezTo>
                    <a:pt x="1898" y="3179"/>
                    <a:pt x="1946" y="3130"/>
                    <a:pt x="1867" y="3052"/>
                  </a:cubicBezTo>
                  <a:cubicBezTo>
                    <a:pt x="1788" y="2974"/>
                    <a:pt x="1595" y="2778"/>
                    <a:pt x="1364" y="2743"/>
                  </a:cubicBezTo>
                  <a:cubicBezTo>
                    <a:pt x="1133" y="2708"/>
                    <a:pt x="603" y="2888"/>
                    <a:pt x="482" y="2840"/>
                  </a:cubicBezTo>
                  <a:cubicBezTo>
                    <a:pt x="361" y="2792"/>
                    <a:pt x="531" y="2531"/>
                    <a:pt x="641" y="2452"/>
                  </a:cubicBezTo>
                  <a:cubicBezTo>
                    <a:pt x="751" y="2373"/>
                    <a:pt x="956" y="2351"/>
                    <a:pt x="1144" y="2364"/>
                  </a:cubicBezTo>
                  <a:cubicBezTo>
                    <a:pt x="1332" y="2377"/>
                    <a:pt x="1557" y="2517"/>
                    <a:pt x="1770" y="2532"/>
                  </a:cubicBezTo>
                  <a:cubicBezTo>
                    <a:pt x="1983" y="2547"/>
                    <a:pt x="2314" y="2595"/>
                    <a:pt x="2423" y="2452"/>
                  </a:cubicBezTo>
                  <a:cubicBezTo>
                    <a:pt x="2532" y="2309"/>
                    <a:pt x="2502" y="1858"/>
                    <a:pt x="2423" y="1676"/>
                  </a:cubicBezTo>
                  <a:cubicBezTo>
                    <a:pt x="2344" y="1494"/>
                    <a:pt x="2115" y="1424"/>
                    <a:pt x="1947" y="1358"/>
                  </a:cubicBezTo>
                  <a:cubicBezTo>
                    <a:pt x="1779" y="1292"/>
                    <a:pt x="1592" y="1270"/>
                    <a:pt x="1417" y="1279"/>
                  </a:cubicBezTo>
                  <a:cubicBezTo>
                    <a:pt x="1242" y="1288"/>
                    <a:pt x="1064" y="1412"/>
                    <a:pt x="897" y="1411"/>
                  </a:cubicBezTo>
                  <a:cubicBezTo>
                    <a:pt x="730" y="1410"/>
                    <a:pt x="465" y="1373"/>
                    <a:pt x="412" y="1270"/>
                  </a:cubicBezTo>
                  <a:cubicBezTo>
                    <a:pt x="359" y="1167"/>
                    <a:pt x="485" y="903"/>
                    <a:pt x="579" y="794"/>
                  </a:cubicBezTo>
                  <a:cubicBezTo>
                    <a:pt x="673" y="685"/>
                    <a:pt x="850" y="670"/>
                    <a:pt x="976" y="617"/>
                  </a:cubicBezTo>
                  <a:cubicBezTo>
                    <a:pt x="1102" y="564"/>
                    <a:pt x="1247" y="567"/>
                    <a:pt x="1338" y="476"/>
                  </a:cubicBezTo>
                  <a:cubicBezTo>
                    <a:pt x="1429" y="385"/>
                    <a:pt x="1563" y="140"/>
                    <a:pt x="1523" y="70"/>
                  </a:cubicBezTo>
                  <a:cubicBezTo>
                    <a:pt x="1483" y="0"/>
                    <a:pt x="1188" y="10"/>
                    <a:pt x="1097" y="59"/>
                  </a:cubicBezTo>
                  <a:cubicBezTo>
                    <a:pt x="1006" y="108"/>
                    <a:pt x="1090" y="268"/>
                    <a:pt x="976" y="361"/>
                  </a:cubicBezTo>
                  <a:cubicBezTo>
                    <a:pt x="862" y="454"/>
                    <a:pt x="560" y="511"/>
                    <a:pt x="412" y="617"/>
                  </a:cubicBezTo>
                  <a:cubicBezTo>
                    <a:pt x="264" y="723"/>
                    <a:pt x="148" y="871"/>
                    <a:pt x="85" y="996"/>
                  </a:cubicBezTo>
                  <a:cubicBezTo>
                    <a:pt x="22" y="1121"/>
                    <a:pt x="0" y="1268"/>
                    <a:pt x="32" y="1367"/>
                  </a:cubicBezTo>
                  <a:cubicBezTo>
                    <a:pt x="64" y="1466"/>
                    <a:pt x="151" y="1529"/>
                    <a:pt x="279" y="1588"/>
                  </a:cubicBezTo>
                  <a:cubicBezTo>
                    <a:pt x="407" y="1647"/>
                    <a:pt x="613" y="1719"/>
                    <a:pt x="800" y="1720"/>
                  </a:cubicBezTo>
                  <a:cubicBezTo>
                    <a:pt x="987" y="1721"/>
                    <a:pt x="1205" y="1599"/>
                    <a:pt x="1400" y="1596"/>
                  </a:cubicBezTo>
                  <a:cubicBezTo>
                    <a:pt x="1595" y="1593"/>
                    <a:pt x="1844" y="1642"/>
                    <a:pt x="1973" y="1702"/>
                  </a:cubicBezTo>
                  <a:cubicBezTo>
                    <a:pt x="2102" y="1762"/>
                    <a:pt x="2173" y="1858"/>
                    <a:pt x="2176" y="1958"/>
                  </a:cubicBezTo>
                  <a:cubicBezTo>
                    <a:pt x="2179" y="2058"/>
                    <a:pt x="2229" y="2284"/>
                    <a:pt x="1991" y="2302"/>
                  </a:cubicBezTo>
                  <a:cubicBezTo>
                    <a:pt x="1753" y="2320"/>
                    <a:pt x="1059" y="2049"/>
                    <a:pt x="747" y="2064"/>
                  </a:cubicBezTo>
                  <a:cubicBezTo>
                    <a:pt x="435" y="2079"/>
                    <a:pt x="235" y="2267"/>
                    <a:pt x="120" y="2390"/>
                  </a:cubicBezTo>
                  <a:cubicBezTo>
                    <a:pt x="5" y="2513"/>
                    <a:pt x="44" y="2689"/>
                    <a:pt x="59" y="2805"/>
                  </a:cubicBezTo>
                  <a:cubicBezTo>
                    <a:pt x="74" y="2921"/>
                    <a:pt x="118" y="3033"/>
                    <a:pt x="209" y="3087"/>
                  </a:cubicBezTo>
                  <a:cubicBezTo>
                    <a:pt x="300" y="3141"/>
                    <a:pt x="474" y="3143"/>
                    <a:pt x="606" y="3131"/>
                  </a:cubicBezTo>
                  <a:cubicBezTo>
                    <a:pt x="738" y="3119"/>
                    <a:pt x="865" y="3029"/>
                    <a:pt x="1003" y="3017"/>
                  </a:cubicBezTo>
                  <a:cubicBezTo>
                    <a:pt x="1141" y="3005"/>
                    <a:pt x="1348" y="3023"/>
                    <a:pt x="1435" y="3061"/>
                  </a:cubicBezTo>
                  <a:cubicBezTo>
                    <a:pt x="1522" y="3099"/>
                    <a:pt x="1505" y="3208"/>
                    <a:pt x="1523" y="3246"/>
                  </a:cubicBezTo>
                </a:path>
              </a:pathLst>
            </a:custGeom>
            <a:solidFill>
              <a:srgbClr val="FFFF99"/>
            </a:solidFill>
            <a:ln w="9525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6873" name="Freeform 9"/>
            <p:cNvSpPr>
              <a:spLocks/>
            </p:cNvSpPr>
            <p:nvPr/>
          </p:nvSpPr>
          <p:spPr bwMode="auto">
            <a:xfrm>
              <a:off x="2286000" y="457200"/>
              <a:ext cx="4486275" cy="5175250"/>
            </a:xfrm>
            <a:custGeom>
              <a:avLst/>
              <a:gdLst>
                <a:gd name="T0" fmla="*/ 2147483647 w 2826"/>
                <a:gd name="T1" fmla="*/ 2147483647 h 3260"/>
                <a:gd name="T2" fmla="*/ 2147483647 w 2826"/>
                <a:gd name="T3" fmla="*/ 2147483647 h 3260"/>
                <a:gd name="T4" fmla="*/ 2147483647 w 2826"/>
                <a:gd name="T5" fmla="*/ 2147483647 h 3260"/>
                <a:gd name="T6" fmla="*/ 2147483647 w 2826"/>
                <a:gd name="T7" fmla="*/ 2147483647 h 3260"/>
                <a:gd name="T8" fmla="*/ 2147483647 w 2826"/>
                <a:gd name="T9" fmla="*/ 2147483647 h 3260"/>
                <a:gd name="T10" fmla="*/ 2147483647 w 2826"/>
                <a:gd name="T11" fmla="*/ 2147483647 h 3260"/>
                <a:gd name="T12" fmla="*/ 2147483647 w 2826"/>
                <a:gd name="T13" fmla="*/ 2147483647 h 3260"/>
                <a:gd name="T14" fmla="*/ 2147483647 w 2826"/>
                <a:gd name="T15" fmla="*/ 2147483647 h 3260"/>
                <a:gd name="T16" fmla="*/ 2147483647 w 2826"/>
                <a:gd name="T17" fmla="*/ 2147483647 h 3260"/>
                <a:gd name="T18" fmla="*/ 2147483647 w 2826"/>
                <a:gd name="T19" fmla="*/ 2147483647 h 3260"/>
                <a:gd name="T20" fmla="*/ 2147483647 w 2826"/>
                <a:gd name="T21" fmla="*/ 2147483647 h 3260"/>
                <a:gd name="T22" fmla="*/ 2147483647 w 2826"/>
                <a:gd name="T23" fmla="*/ 2147483647 h 3260"/>
                <a:gd name="T24" fmla="*/ 2147483647 w 2826"/>
                <a:gd name="T25" fmla="*/ 2147483647 h 3260"/>
                <a:gd name="T26" fmla="*/ 2147483647 w 2826"/>
                <a:gd name="T27" fmla="*/ 2147483647 h 3260"/>
                <a:gd name="T28" fmla="*/ 2147483647 w 2826"/>
                <a:gd name="T29" fmla="*/ 2147483647 h 3260"/>
                <a:gd name="T30" fmla="*/ 2147483647 w 2826"/>
                <a:gd name="T31" fmla="*/ 2147483647 h 3260"/>
                <a:gd name="T32" fmla="*/ 2147483647 w 2826"/>
                <a:gd name="T33" fmla="*/ 2147483647 h 3260"/>
                <a:gd name="T34" fmla="*/ 2147483647 w 2826"/>
                <a:gd name="T35" fmla="*/ 2147483647 h 3260"/>
                <a:gd name="T36" fmla="*/ 2147483647 w 2826"/>
                <a:gd name="T37" fmla="*/ 2147483647 h 3260"/>
                <a:gd name="T38" fmla="*/ 2147483647 w 2826"/>
                <a:gd name="T39" fmla="*/ 2147483647 h 3260"/>
                <a:gd name="T40" fmla="*/ 2147483647 w 2826"/>
                <a:gd name="T41" fmla="*/ 2147483647 h 3260"/>
                <a:gd name="T42" fmla="*/ 2147483647 w 2826"/>
                <a:gd name="T43" fmla="*/ 2147483647 h 3260"/>
                <a:gd name="T44" fmla="*/ 2147483647 w 2826"/>
                <a:gd name="T45" fmla="*/ 2147483647 h 3260"/>
                <a:gd name="T46" fmla="*/ 2147483647 w 2826"/>
                <a:gd name="T47" fmla="*/ 2147483647 h 3260"/>
                <a:gd name="T48" fmla="*/ 2147483647 w 2826"/>
                <a:gd name="T49" fmla="*/ 2147483647 h 3260"/>
                <a:gd name="T50" fmla="*/ 2147483647 w 2826"/>
                <a:gd name="T51" fmla="*/ 2147483647 h 3260"/>
                <a:gd name="T52" fmla="*/ 2147483647 w 2826"/>
                <a:gd name="T53" fmla="*/ 2147483647 h 3260"/>
                <a:gd name="T54" fmla="*/ 2147483647 w 2826"/>
                <a:gd name="T55" fmla="*/ 2147483647 h 3260"/>
                <a:gd name="T56" fmla="*/ 2147483647 w 2826"/>
                <a:gd name="T57" fmla="*/ 2147483647 h 3260"/>
                <a:gd name="T58" fmla="*/ 2147483647 w 2826"/>
                <a:gd name="T59" fmla="*/ 2147483647 h 3260"/>
                <a:gd name="T60" fmla="*/ 2147483647 w 2826"/>
                <a:gd name="T61" fmla="*/ 2147483647 h 3260"/>
                <a:gd name="T62" fmla="*/ 2147483647 w 2826"/>
                <a:gd name="T63" fmla="*/ 2147483647 h 3260"/>
                <a:gd name="T64" fmla="*/ 2147483647 w 2826"/>
                <a:gd name="T65" fmla="*/ 2147483647 h 3260"/>
                <a:gd name="T66" fmla="*/ 2147483647 w 2826"/>
                <a:gd name="T67" fmla="*/ 2147483647 h 3260"/>
                <a:gd name="T68" fmla="*/ 2147483647 w 2826"/>
                <a:gd name="T69" fmla="*/ 2147483647 h 3260"/>
                <a:gd name="T70" fmla="*/ 2147483647 w 2826"/>
                <a:gd name="T71" fmla="*/ 2147483647 h 3260"/>
                <a:gd name="T72" fmla="*/ 2147483647 w 2826"/>
                <a:gd name="T73" fmla="*/ 2147483647 h 3260"/>
                <a:gd name="T74" fmla="*/ 2147483647 w 2826"/>
                <a:gd name="T75" fmla="*/ 2147483647 h 3260"/>
                <a:gd name="T76" fmla="*/ 2147483647 w 2826"/>
                <a:gd name="T77" fmla="*/ 2147483647 h 3260"/>
                <a:gd name="T78" fmla="*/ 2147483647 w 2826"/>
                <a:gd name="T79" fmla="*/ 2147483647 h 326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826"/>
                <a:gd name="T121" fmla="*/ 0 h 3260"/>
                <a:gd name="T122" fmla="*/ 2826 w 2826"/>
                <a:gd name="T123" fmla="*/ 3260 h 326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826" h="3260">
                  <a:moveTo>
                    <a:pt x="1702" y="3260"/>
                  </a:moveTo>
                  <a:cubicBezTo>
                    <a:pt x="1753" y="3254"/>
                    <a:pt x="1963" y="3257"/>
                    <a:pt x="2020" y="3225"/>
                  </a:cubicBezTo>
                  <a:cubicBezTo>
                    <a:pt x="2077" y="3193"/>
                    <a:pt x="2102" y="3142"/>
                    <a:pt x="2046" y="3066"/>
                  </a:cubicBezTo>
                  <a:cubicBezTo>
                    <a:pt x="1990" y="2990"/>
                    <a:pt x="1836" y="2795"/>
                    <a:pt x="1685" y="2766"/>
                  </a:cubicBezTo>
                  <a:cubicBezTo>
                    <a:pt x="1534" y="2737"/>
                    <a:pt x="1313" y="2859"/>
                    <a:pt x="1138" y="2890"/>
                  </a:cubicBezTo>
                  <a:cubicBezTo>
                    <a:pt x="963" y="2921"/>
                    <a:pt x="747" y="2980"/>
                    <a:pt x="635" y="2951"/>
                  </a:cubicBezTo>
                  <a:cubicBezTo>
                    <a:pt x="523" y="2922"/>
                    <a:pt x="452" y="2804"/>
                    <a:pt x="467" y="2713"/>
                  </a:cubicBezTo>
                  <a:cubicBezTo>
                    <a:pt x="482" y="2622"/>
                    <a:pt x="580" y="2460"/>
                    <a:pt x="723" y="2404"/>
                  </a:cubicBezTo>
                  <a:cubicBezTo>
                    <a:pt x="866" y="2348"/>
                    <a:pt x="1119" y="2354"/>
                    <a:pt x="1323" y="2378"/>
                  </a:cubicBezTo>
                  <a:cubicBezTo>
                    <a:pt x="1527" y="2402"/>
                    <a:pt x="1736" y="2502"/>
                    <a:pt x="1949" y="2546"/>
                  </a:cubicBezTo>
                  <a:cubicBezTo>
                    <a:pt x="2162" y="2590"/>
                    <a:pt x="2459" y="2687"/>
                    <a:pt x="2602" y="2643"/>
                  </a:cubicBezTo>
                  <a:cubicBezTo>
                    <a:pt x="2745" y="2599"/>
                    <a:pt x="2784" y="2428"/>
                    <a:pt x="2805" y="2281"/>
                  </a:cubicBezTo>
                  <a:cubicBezTo>
                    <a:pt x="2826" y="2134"/>
                    <a:pt x="2814" y="1910"/>
                    <a:pt x="2726" y="1760"/>
                  </a:cubicBezTo>
                  <a:cubicBezTo>
                    <a:pt x="2638" y="1610"/>
                    <a:pt x="2460" y="1450"/>
                    <a:pt x="2276" y="1381"/>
                  </a:cubicBezTo>
                  <a:cubicBezTo>
                    <a:pt x="2092" y="1312"/>
                    <a:pt x="1827" y="1324"/>
                    <a:pt x="1623" y="1346"/>
                  </a:cubicBezTo>
                  <a:cubicBezTo>
                    <a:pt x="1419" y="1368"/>
                    <a:pt x="1227" y="1512"/>
                    <a:pt x="1049" y="1513"/>
                  </a:cubicBezTo>
                  <a:cubicBezTo>
                    <a:pt x="871" y="1514"/>
                    <a:pt x="604" y="1472"/>
                    <a:pt x="555" y="1354"/>
                  </a:cubicBezTo>
                  <a:cubicBezTo>
                    <a:pt x="506" y="1236"/>
                    <a:pt x="651" y="920"/>
                    <a:pt x="758" y="808"/>
                  </a:cubicBezTo>
                  <a:cubicBezTo>
                    <a:pt x="865" y="696"/>
                    <a:pt x="1068" y="725"/>
                    <a:pt x="1199" y="684"/>
                  </a:cubicBezTo>
                  <a:cubicBezTo>
                    <a:pt x="1330" y="643"/>
                    <a:pt x="1459" y="660"/>
                    <a:pt x="1543" y="560"/>
                  </a:cubicBezTo>
                  <a:cubicBezTo>
                    <a:pt x="1627" y="460"/>
                    <a:pt x="1739" y="168"/>
                    <a:pt x="1702" y="84"/>
                  </a:cubicBezTo>
                  <a:cubicBezTo>
                    <a:pt x="1665" y="0"/>
                    <a:pt x="1405" y="2"/>
                    <a:pt x="1323" y="58"/>
                  </a:cubicBezTo>
                  <a:cubicBezTo>
                    <a:pt x="1241" y="114"/>
                    <a:pt x="1351" y="310"/>
                    <a:pt x="1208" y="419"/>
                  </a:cubicBezTo>
                  <a:cubicBezTo>
                    <a:pt x="1065" y="528"/>
                    <a:pt x="648" y="582"/>
                    <a:pt x="467" y="710"/>
                  </a:cubicBezTo>
                  <a:cubicBezTo>
                    <a:pt x="286" y="838"/>
                    <a:pt x="169" y="1047"/>
                    <a:pt x="123" y="1187"/>
                  </a:cubicBezTo>
                  <a:cubicBezTo>
                    <a:pt x="77" y="1327"/>
                    <a:pt x="134" y="1440"/>
                    <a:pt x="194" y="1549"/>
                  </a:cubicBezTo>
                  <a:cubicBezTo>
                    <a:pt x="254" y="1658"/>
                    <a:pt x="343" y="1790"/>
                    <a:pt x="485" y="1840"/>
                  </a:cubicBezTo>
                  <a:cubicBezTo>
                    <a:pt x="627" y="1890"/>
                    <a:pt x="855" y="1880"/>
                    <a:pt x="1049" y="1849"/>
                  </a:cubicBezTo>
                  <a:cubicBezTo>
                    <a:pt x="1243" y="1818"/>
                    <a:pt x="1442" y="1678"/>
                    <a:pt x="1649" y="1654"/>
                  </a:cubicBezTo>
                  <a:cubicBezTo>
                    <a:pt x="1856" y="1630"/>
                    <a:pt x="2144" y="1616"/>
                    <a:pt x="2293" y="1707"/>
                  </a:cubicBezTo>
                  <a:cubicBezTo>
                    <a:pt x="2442" y="1798"/>
                    <a:pt x="2557" y="2079"/>
                    <a:pt x="2541" y="2201"/>
                  </a:cubicBezTo>
                  <a:cubicBezTo>
                    <a:pt x="2525" y="2323"/>
                    <a:pt x="2521" y="2455"/>
                    <a:pt x="2196" y="2440"/>
                  </a:cubicBezTo>
                  <a:cubicBezTo>
                    <a:pt x="1871" y="2425"/>
                    <a:pt x="944" y="2100"/>
                    <a:pt x="591" y="2113"/>
                  </a:cubicBezTo>
                  <a:cubicBezTo>
                    <a:pt x="238" y="2126"/>
                    <a:pt x="158" y="2384"/>
                    <a:pt x="79" y="2519"/>
                  </a:cubicBezTo>
                  <a:cubicBezTo>
                    <a:pt x="0" y="2654"/>
                    <a:pt x="64" y="2815"/>
                    <a:pt x="114" y="2925"/>
                  </a:cubicBezTo>
                  <a:cubicBezTo>
                    <a:pt x="164" y="3035"/>
                    <a:pt x="269" y="3136"/>
                    <a:pt x="379" y="3181"/>
                  </a:cubicBezTo>
                  <a:cubicBezTo>
                    <a:pt x="489" y="3226"/>
                    <a:pt x="638" y="3213"/>
                    <a:pt x="776" y="3198"/>
                  </a:cubicBezTo>
                  <a:cubicBezTo>
                    <a:pt x="914" y="3183"/>
                    <a:pt x="1054" y="3117"/>
                    <a:pt x="1208" y="3092"/>
                  </a:cubicBezTo>
                  <a:cubicBezTo>
                    <a:pt x="1362" y="3067"/>
                    <a:pt x="1620" y="3020"/>
                    <a:pt x="1702" y="3048"/>
                  </a:cubicBezTo>
                  <a:cubicBezTo>
                    <a:pt x="1784" y="3076"/>
                    <a:pt x="1702" y="3216"/>
                    <a:pt x="1702" y="3260"/>
                  </a:cubicBezTo>
                </a:path>
              </a:pathLst>
            </a:custGeom>
            <a:solidFill>
              <a:srgbClr val="FFFF99"/>
            </a:solidFill>
            <a:ln w="9525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6874" name="Freeform 10"/>
            <p:cNvSpPr>
              <a:spLocks/>
            </p:cNvSpPr>
            <p:nvPr/>
          </p:nvSpPr>
          <p:spPr bwMode="auto">
            <a:xfrm>
              <a:off x="2203450" y="400050"/>
              <a:ext cx="4716463" cy="5208588"/>
            </a:xfrm>
            <a:custGeom>
              <a:avLst/>
              <a:gdLst>
                <a:gd name="T0" fmla="*/ 2147483647 w 2971"/>
                <a:gd name="T1" fmla="*/ 2147483647 h 3281"/>
                <a:gd name="T2" fmla="*/ 2147483647 w 2971"/>
                <a:gd name="T3" fmla="*/ 2147483647 h 3281"/>
                <a:gd name="T4" fmla="*/ 2147483647 w 2971"/>
                <a:gd name="T5" fmla="*/ 2147483647 h 3281"/>
                <a:gd name="T6" fmla="*/ 2147483647 w 2971"/>
                <a:gd name="T7" fmla="*/ 2147483647 h 3281"/>
                <a:gd name="T8" fmla="*/ 2147483647 w 2971"/>
                <a:gd name="T9" fmla="*/ 2147483647 h 3281"/>
                <a:gd name="T10" fmla="*/ 2147483647 w 2971"/>
                <a:gd name="T11" fmla="*/ 2147483647 h 3281"/>
                <a:gd name="T12" fmla="*/ 2147483647 w 2971"/>
                <a:gd name="T13" fmla="*/ 2147483647 h 3281"/>
                <a:gd name="T14" fmla="*/ 2147483647 w 2971"/>
                <a:gd name="T15" fmla="*/ 2147483647 h 3281"/>
                <a:gd name="T16" fmla="*/ 2147483647 w 2971"/>
                <a:gd name="T17" fmla="*/ 2147483647 h 3281"/>
                <a:gd name="T18" fmla="*/ 2147483647 w 2971"/>
                <a:gd name="T19" fmla="*/ 2147483647 h 3281"/>
                <a:gd name="T20" fmla="*/ 2147483647 w 2971"/>
                <a:gd name="T21" fmla="*/ 2147483647 h 3281"/>
                <a:gd name="T22" fmla="*/ 2147483647 w 2971"/>
                <a:gd name="T23" fmla="*/ 2147483647 h 3281"/>
                <a:gd name="T24" fmla="*/ 2147483647 w 2971"/>
                <a:gd name="T25" fmla="*/ 2147483647 h 3281"/>
                <a:gd name="T26" fmla="*/ 2147483647 w 2971"/>
                <a:gd name="T27" fmla="*/ 2147483647 h 3281"/>
                <a:gd name="T28" fmla="*/ 2147483647 w 2971"/>
                <a:gd name="T29" fmla="*/ 2147483647 h 3281"/>
                <a:gd name="T30" fmla="*/ 2147483647 w 2971"/>
                <a:gd name="T31" fmla="*/ 2147483647 h 3281"/>
                <a:gd name="T32" fmla="*/ 2147483647 w 2971"/>
                <a:gd name="T33" fmla="*/ 2147483647 h 3281"/>
                <a:gd name="T34" fmla="*/ 2147483647 w 2971"/>
                <a:gd name="T35" fmla="*/ 2147483647 h 3281"/>
                <a:gd name="T36" fmla="*/ 2147483647 w 2971"/>
                <a:gd name="T37" fmla="*/ 2147483647 h 3281"/>
                <a:gd name="T38" fmla="*/ 2147483647 w 2971"/>
                <a:gd name="T39" fmla="*/ 2147483647 h 3281"/>
                <a:gd name="T40" fmla="*/ 2147483647 w 2971"/>
                <a:gd name="T41" fmla="*/ 2147483647 h 3281"/>
                <a:gd name="T42" fmla="*/ 2147483647 w 2971"/>
                <a:gd name="T43" fmla="*/ 2147483647 h 3281"/>
                <a:gd name="T44" fmla="*/ 2147483647 w 2971"/>
                <a:gd name="T45" fmla="*/ 2147483647 h 3281"/>
                <a:gd name="T46" fmla="*/ 2147483647 w 2971"/>
                <a:gd name="T47" fmla="*/ 2147483647 h 3281"/>
                <a:gd name="T48" fmla="*/ 2147483647 w 2971"/>
                <a:gd name="T49" fmla="*/ 2147483647 h 3281"/>
                <a:gd name="T50" fmla="*/ 2147483647 w 2971"/>
                <a:gd name="T51" fmla="*/ 2147483647 h 3281"/>
                <a:gd name="T52" fmla="*/ 2147483647 w 2971"/>
                <a:gd name="T53" fmla="*/ 2147483647 h 3281"/>
                <a:gd name="T54" fmla="*/ 2147483647 w 2971"/>
                <a:gd name="T55" fmla="*/ 2147483647 h 3281"/>
                <a:gd name="T56" fmla="*/ 2147483647 w 2971"/>
                <a:gd name="T57" fmla="*/ 2147483647 h 3281"/>
                <a:gd name="T58" fmla="*/ 2147483647 w 2971"/>
                <a:gd name="T59" fmla="*/ 2147483647 h 3281"/>
                <a:gd name="T60" fmla="*/ 2147483647 w 2971"/>
                <a:gd name="T61" fmla="*/ 2147483647 h 3281"/>
                <a:gd name="T62" fmla="*/ 2147483647 w 2971"/>
                <a:gd name="T63" fmla="*/ 2147483647 h 3281"/>
                <a:gd name="T64" fmla="*/ 2147483647 w 2971"/>
                <a:gd name="T65" fmla="*/ 2147483647 h 3281"/>
                <a:gd name="T66" fmla="*/ 2147483647 w 2971"/>
                <a:gd name="T67" fmla="*/ 2147483647 h 3281"/>
                <a:gd name="T68" fmla="*/ 2147483647 w 2971"/>
                <a:gd name="T69" fmla="*/ 2147483647 h 3281"/>
                <a:gd name="T70" fmla="*/ 2147483647 w 2971"/>
                <a:gd name="T71" fmla="*/ 2147483647 h 3281"/>
                <a:gd name="T72" fmla="*/ 2147483647 w 2971"/>
                <a:gd name="T73" fmla="*/ 2147483647 h 3281"/>
                <a:gd name="T74" fmla="*/ 2147483647 w 2971"/>
                <a:gd name="T75" fmla="*/ 2147483647 h 3281"/>
                <a:gd name="T76" fmla="*/ 2147483647 w 2971"/>
                <a:gd name="T77" fmla="*/ 2147483647 h 3281"/>
                <a:gd name="T78" fmla="*/ 2147483647 w 2971"/>
                <a:gd name="T79" fmla="*/ 2147483647 h 3281"/>
                <a:gd name="T80" fmla="*/ 2147483647 w 2971"/>
                <a:gd name="T81" fmla="*/ 2147483647 h 3281"/>
                <a:gd name="T82" fmla="*/ 2147483647 w 2971"/>
                <a:gd name="T83" fmla="*/ 2147483647 h 3281"/>
                <a:gd name="T84" fmla="*/ 2147483647 w 2971"/>
                <a:gd name="T85" fmla="*/ 2147483647 h 3281"/>
                <a:gd name="T86" fmla="*/ 2147483647 w 2971"/>
                <a:gd name="T87" fmla="*/ 2147483647 h 3281"/>
                <a:gd name="T88" fmla="*/ 2147483647 w 2971"/>
                <a:gd name="T89" fmla="*/ 2147483647 h 328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971"/>
                <a:gd name="T136" fmla="*/ 0 h 3281"/>
                <a:gd name="T137" fmla="*/ 2971 w 2971"/>
                <a:gd name="T138" fmla="*/ 3281 h 328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971" h="3281">
                  <a:moveTo>
                    <a:pt x="1788" y="3268"/>
                  </a:moveTo>
                  <a:cubicBezTo>
                    <a:pt x="1839" y="3262"/>
                    <a:pt x="2049" y="3265"/>
                    <a:pt x="2106" y="3233"/>
                  </a:cubicBezTo>
                  <a:cubicBezTo>
                    <a:pt x="2163" y="3201"/>
                    <a:pt x="2139" y="3133"/>
                    <a:pt x="2132" y="3074"/>
                  </a:cubicBezTo>
                  <a:cubicBezTo>
                    <a:pt x="2125" y="3015"/>
                    <a:pt x="2122" y="2930"/>
                    <a:pt x="2062" y="2880"/>
                  </a:cubicBezTo>
                  <a:cubicBezTo>
                    <a:pt x="2002" y="2830"/>
                    <a:pt x="1906" y="2776"/>
                    <a:pt x="1771" y="2774"/>
                  </a:cubicBezTo>
                  <a:cubicBezTo>
                    <a:pt x="1636" y="2772"/>
                    <a:pt x="1425" y="2840"/>
                    <a:pt x="1250" y="2871"/>
                  </a:cubicBezTo>
                  <a:cubicBezTo>
                    <a:pt x="1075" y="2902"/>
                    <a:pt x="853" y="2956"/>
                    <a:pt x="721" y="2959"/>
                  </a:cubicBezTo>
                  <a:cubicBezTo>
                    <a:pt x="589" y="2962"/>
                    <a:pt x="513" y="2921"/>
                    <a:pt x="456" y="2889"/>
                  </a:cubicBezTo>
                  <a:cubicBezTo>
                    <a:pt x="399" y="2857"/>
                    <a:pt x="370" y="2818"/>
                    <a:pt x="377" y="2765"/>
                  </a:cubicBezTo>
                  <a:cubicBezTo>
                    <a:pt x="384" y="2712"/>
                    <a:pt x="428" y="2630"/>
                    <a:pt x="500" y="2571"/>
                  </a:cubicBezTo>
                  <a:cubicBezTo>
                    <a:pt x="572" y="2512"/>
                    <a:pt x="668" y="2431"/>
                    <a:pt x="809" y="2412"/>
                  </a:cubicBezTo>
                  <a:cubicBezTo>
                    <a:pt x="950" y="2393"/>
                    <a:pt x="1153" y="2415"/>
                    <a:pt x="1347" y="2456"/>
                  </a:cubicBezTo>
                  <a:cubicBezTo>
                    <a:pt x="1541" y="2497"/>
                    <a:pt x="1768" y="2606"/>
                    <a:pt x="1974" y="2659"/>
                  </a:cubicBezTo>
                  <a:cubicBezTo>
                    <a:pt x="2180" y="2712"/>
                    <a:pt x="2426" y="2787"/>
                    <a:pt x="2582" y="2774"/>
                  </a:cubicBezTo>
                  <a:cubicBezTo>
                    <a:pt x="2738" y="2761"/>
                    <a:pt x="2854" y="2715"/>
                    <a:pt x="2909" y="2580"/>
                  </a:cubicBezTo>
                  <a:cubicBezTo>
                    <a:pt x="2964" y="2445"/>
                    <a:pt x="2971" y="2138"/>
                    <a:pt x="2909" y="1962"/>
                  </a:cubicBezTo>
                  <a:cubicBezTo>
                    <a:pt x="2847" y="1786"/>
                    <a:pt x="2720" y="1619"/>
                    <a:pt x="2538" y="1521"/>
                  </a:cubicBezTo>
                  <a:cubicBezTo>
                    <a:pt x="2356" y="1423"/>
                    <a:pt x="2074" y="1337"/>
                    <a:pt x="1815" y="1371"/>
                  </a:cubicBezTo>
                  <a:cubicBezTo>
                    <a:pt x="1556" y="1405"/>
                    <a:pt x="1204" y="1699"/>
                    <a:pt x="985" y="1724"/>
                  </a:cubicBezTo>
                  <a:cubicBezTo>
                    <a:pt x="766" y="1749"/>
                    <a:pt x="525" y="1655"/>
                    <a:pt x="500" y="1521"/>
                  </a:cubicBezTo>
                  <a:cubicBezTo>
                    <a:pt x="475" y="1387"/>
                    <a:pt x="704" y="1047"/>
                    <a:pt x="835" y="921"/>
                  </a:cubicBezTo>
                  <a:cubicBezTo>
                    <a:pt x="966" y="795"/>
                    <a:pt x="1153" y="822"/>
                    <a:pt x="1285" y="763"/>
                  </a:cubicBezTo>
                  <a:cubicBezTo>
                    <a:pt x="1417" y="704"/>
                    <a:pt x="1545" y="680"/>
                    <a:pt x="1629" y="568"/>
                  </a:cubicBezTo>
                  <a:cubicBezTo>
                    <a:pt x="1713" y="456"/>
                    <a:pt x="1825" y="176"/>
                    <a:pt x="1788" y="92"/>
                  </a:cubicBezTo>
                  <a:cubicBezTo>
                    <a:pt x="1751" y="8"/>
                    <a:pt x="1487" y="0"/>
                    <a:pt x="1409" y="66"/>
                  </a:cubicBezTo>
                  <a:cubicBezTo>
                    <a:pt x="1331" y="132"/>
                    <a:pt x="1481" y="345"/>
                    <a:pt x="1321" y="489"/>
                  </a:cubicBezTo>
                  <a:cubicBezTo>
                    <a:pt x="1161" y="633"/>
                    <a:pt x="651" y="770"/>
                    <a:pt x="447" y="930"/>
                  </a:cubicBezTo>
                  <a:cubicBezTo>
                    <a:pt x="243" y="1090"/>
                    <a:pt x="132" y="1307"/>
                    <a:pt x="94" y="1451"/>
                  </a:cubicBezTo>
                  <a:cubicBezTo>
                    <a:pt x="56" y="1595"/>
                    <a:pt x="140" y="1702"/>
                    <a:pt x="218" y="1795"/>
                  </a:cubicBezTo>
                  <a:cubicBezTo>
                    <a:pt x="296" y="1888"/>
                    <a:pt x="414" y="1970"/>
                    <a:pt x="562" y="2007"/>
                  </a:cubicBezTo>
                  <a:cubicBezTo>
                    <a:pt x="710" y="2044"/>
                    <a:pt x="914" y="2072"/>
                    <a:pt x="1109" y="2015"/>
                  </a:cubicBezTo>
                  <a:cubicBezTo>
                    <a:pt x="1304" y="1958"/>
                    <a:pt x="1523" y="1712"/>
                    <a:pt x="1735" y="1662"/>
                  </a:cubicBezTo>
                  <a:cubicBezTo>
                    <a:pt x="1947" y="1612"/>
                    <a:pt x="2220" y="1611"/>
                    <a:pt x="2379" y="1715"/>
                  </a:cubicBezTo>
                  <a:cubicBezTo>
                    <a:pt x="2538" y="1819"/>
                    <a:pt x="2695" y="2157"/>
                    <a:pt x="2688" y="2289"/>
                  </a:cubicBezTo>
                  <a:cubicBezTo>
                    <a:pt x="2681" y="2421"/>
                    <a:pt x="2553" y="2508"/>
                    <a:pt x="2335" y="2509"/>
                  </a:cubicBezTo>
                  <a:cubicBezTo>
                    <a:pt x="2117" y="2510"/>
                    <a:pt x="1667" y="2349"/>
                    <a:pt x="1382" y="2298"/>
                  </a:cubicBezTo>
                  <a:cubicBezTo>
                    <a:pt x="1097" y="2247"/>
                    <a:pt x="830" y="2178"/>
                    <a:pt x="624" y="2201"/>
                  </a:cubicBezTo>
                  <a:cubicBezTo>
                    <a:pt x="418" y="2224"/>
                    <a:pt x="250" y="2340"/>
                    <a:pt x="147" y="2439"/>
                  </a:cubicBezTo>
                  <a:cubicBezTo>
                    <a:pt x="44" y="2538"/>
                    <a:pt x="0" y="2682"/>
                    <a:pt x="6" y="2792"/>
                  </a:cubicBezTo>
                  <a:cubicBezTo>
                    <a:pt x="12" y="2902"/>
                    <a:pt x="104" y="3021"/>
                    <a:pt x="183" y="3100"/>
                  </a:cubicBezTo>
                  <a:cubicBezTo>
                    <a:pt x="262" y="3179"/>
                    <a:pt x="365" y="3255"/>
                    <a:pt x="482" y="3268"/>
                  </a:cubicBezTo>
                  <a:cubicBezTo>
                    <a:pt x="599" y="3281"/>
                    <a:pt x="748" y="3214"/>
                    <a:pt x="888" y="3180"/>
                  </a:cubicBezTo>
                  <a:cubicBezTo>
                    <a:pt x="1028" y="3146"/>
                    <a:pt x="1173" y="3088"/>
                    <a:pt x="1321" y="3065"/>
                  </a:cubicBezTo>
                  <a:cubicBezTo>
                    <a:pt x="1469" y="3042"/>
                    <a:pt x="1701" y="3005"/>
                    <a:pt x="1779" y="3039"/>
                  </a:cubicBezTo>
                  <a:cubicBezTo>
                    <a:pt x="1857" y="3073"/>
                    <a:pt x="1786" y="3220"/>
                    <a:pt x="1788" y="3268"/>
                  </a:cubicBezTo>
                </a:path>
              </a:pathLst>
            </a:custGeom>
            <a:solidFill>
              <a:srgbClr val="FFFF99"/>
            </a:solidFill>
            <a:ln w="9525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6875" name="Freeform 11"/>
            <p:cNvSpPr>
              <a:spLocks/>
            </p:cNvSpPr>
            <p:nvPr/>
          </p:nvSpPr>
          <p:spPr bwMode="auto">
            <a:xfrm>
              <a:off x="2109788" y="361950"/>
              <a:ext cx="3589337" cy="5364163"/>
            </a:xfrm>
            <a:custGeom>
              <a:avLst/>
              <a:gdLst>
                <a:gd name="T0" fmla="*/ 2147483647 w 2261"/>
                <a:gd name="T1" fmla="*/ 2147483647 h 3379"/>
                <a:gd name="T2" fmla="*/ 2147483647 w 2261"/>
                <a:gd name="T3" fmla="*/ 2147483647 h 3379"/>
                <a:gd name="T4" fmla="*/ 2147483647 w 2261"/>
                <a:gd name="T5" fmla="*/ 2147483647 h 3379"/>
                <a:gd name="T6" fmla="*/ 2147483647 w 2261"/>
                <a:gd name="T7" fmla="*/ 2147483647 h 3379"/>
                <a:gd name="T8" fmla="*/ 2147483647 w 2261"/>
                <a:gd name="T9" fmla="*/ 2147483647 h 3379"/>
                <a:gd name="T10" fmla="*/ 2147483647 w 2261"/>
                <a:gd name="T11" fmla="*/ 2147483647 h 3379"/>
                <a:gd name="T12" fmla="*/ 2147483647 w 2261"/>
                <a:gd name="T13" fmla="*/ 2147483647 h 3379"/>
                <a:gd name="T14" fmla="*/ 2147483647 w 2261"/>
                <a:gd name="T15" fmla="*/ 2147483647 h 3379"/>
                <a:gd name="T16" fmla="*/ 2147483647 w 2261"/>
                <a:gd name="T17" fmla="*/ 2147483647 h 3379"/>
                <a:gd name="T18" fmla="*/ 2147483647 w 2261"/>
                <a:gd name="T19" fmla="*/ 2147483647 h 3379"/>
                <a:gd name="T20" fmla="*/ 2147483647 w 2261"/>
                <a:gd name="T21" fmla="*/ 2147483647 h 3379"/>
                <a:gd name="T22" fmla="*/ 2147483647 w 2261"/>
                <a:gd name="T23" fmla="*/ 2147483647 h 3379"/>
                <a:gd name="T24" fmla="*/ 2147483647 w 2261"/>
                <a:gd name="T25" fmla="*/ 2147483647 h 3379"/>
                <a:gd name="T26" fmla="*/ 2147483647 w 2261"/>
                <a:gd name="T27" fmla="*/ 2147483647 h 3379"/>
                <a:gd name="T28" fmla="*/ 2147483647 w 2261"/>
                <a:gd name="T29" fmla="*/ 2147483647 h 3379"/>
                <a:gd name="T30" fmla="*/ 2147483647 w 2261"/>
                <a:gd name="T31" fmla="*/ 2147483647 h 3379"/>
                <a:gd name="T32" fmla="*/ 2147483647 w 2261"/>
                <a:gd name="T33" fmla="*/ 2147483647 h 3379"/>
                <a:gd name="T34" fmla="*/ 2147483647 w 2261"/>
                <a:gd name="T35" fmla="*/ 2147483647 h 3379"/>
                <a:gd name="T36" fmla="*/ 2147483647 w 2261"/>
                <a:gd name="T37" fmla="*/ 2147483647 h 3379"/>
                <a:gd name="T38" fmla="*/ 2147483647 w 2261"/>
                <a:gd name="T39" fmla="*/ 2147483647 h 3379"/>
                <a:gd name="T40" fmla="*/ 2147483647 w 2261"/>
                <a:gd name="T41" fmla="*/ 2147483647 h 3379"/>
                <a:gd name="T42" fmla="*/ 2147483647 w 2261"/>
                <a:gd name="T43" fmla="*/ 2147483647 h 3379"/>
                <a:gd name="T44" fmla="*/ 2147483647 w 2261"/>
                <a:gd name="T45" fmla="*/ 2147483647 h 3379"/>
                <a:gd name="T46" fmla="*/ 2147483647 w 2261"/>
                <a:gd name="T47" fmla="*/ 2147483647 h 3379"/>
                <a:gd name="T48" fmla="*/ 2147483647 w 2261"/>
                <a:gd name="T49" fmla="*/ 2147483647 h 3379"/>
                <a:gd name="T50" fmla="*/ 2147483647 w 2261"/>
                <a:gd name="T51" fmla="*/ 2147483647 h 3379"/>
                <a:gd name="T52" fmla="*/ 2147483647 w 2261"/>
                <a:gd name="T53" fmla="*/ 2147483647 h 3379"/>
                <a:gd name="T54" fmla="*/ 2147483647 w 2261"/>
                <a:gd name="T55" fmla="*/ 2147483647 h 3379"/>
                <a:gd name="T56" fmla="*/ 2147483647 w 2261"/>
                <a:gd name="T57" fmla="*/ 2147483647 h 3379"/>
                <a:gd name="T58" fmla="*/ 2147483647 w 2261"/>
                <a:gd name="T59" fmla="*/ 2147483647 h 3379"/>
                <a:gd name="T60" fmla="*/ 2147483647 w 2261"/>
                <a:gd name="T61" fmla="*/ 2147483647 h 3379"/>
                <a:gd name="T62" fmla="*/ 2147483647 w 2261"/>
                <a:gd name="T63" fmla="*/ 2147483647 h 33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261"/>
                <a:gd name="T97" fmla="*/ 0 h 3379"/>
                <a:gd name="T98" fmla="*/ 2261 w 2261"/>
                <a:gd name="T99" fmla="*/ 3379 h 33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261" h="3379">
                  <a:moveTo>
                    <a:pt x="1847" y="3292"/>
                  </a:moveTo>
                  <a:cubicBezTo>
                    <a:pt x="1898" y="3286"/>
                    <a:pt x="2097" y="3288"/>
                    <a:pt x="2165" y="3257"/>
                  </a:cubicBezTo>
                  <a:cubicBezTo>
                    <a:pt x="2233" y="3226"/>
                    <a:pt x="2249" y="3160"/>
                    <a:pt x="2253" y="3107"/>
                  </a:cubicBezTo>
                  <a:cubicBezTo>
                    <a:pt x="2257" y="3054"/>
                    <a:pt x="2261" y="2990"/>
                    <a:pt x="2191" y="2939"/>
                  </a:cubicBezTo>
                  <a:cubicBezTo>
                    <a:pt x="2121" y="2888"/>
                    <a:pt x="1974" y="2810"/>
                    <a:pt x="1830" y="2798"/>
                  </a:cubicBezTo>
                  <a:cubicBezTo>
                    <a:pt x="1686" y="2786"/>
                    <a:pt x="1507" y="2823"/>
                    <a:pt x="1327" y="2869"/>
                  </a:cubicBezTo>
                  <a:cubicBezTo>
                    <a:pt x="1147" y="2915"/>
                    <a:pt x="899" y="3050"/>
                    <a:pt x="753" y="3072"/>
                  </a:cubicBezTo>
                  <a:cubicBezTo>
                    <a:pt x="607" y="3094"/>
                    <a:pt x="506" y="3048"/>
                    <a:pt x="453" y="3001"/>
                  </a:cubicBezTo>
                  <a:cubicBezTo>
                    <a:pt x="400" y="2954"/>
                    <a:pt x="418" y="2857"/>
                    <a:pt x="436" y="2789"/>
                  </a:cubicBezTo>
                  <a:cubicBezTo>
                    <a:pt x="454" y="2721"/>
                    <a:pt x="509" y="2682"/>
                    <a:pt x="559" y="2595"/>
                  </a:cubicBezTo>
                  <a:cubicBezTo>
                    <a:pt x="609" y="2508"/>
                    <a:pt x="711" y="2373"/>
                    <a:pt x="736" y="2269"/>
                  </a:cubicBezTo>
                  <a:cubicBezTo>
                    <a:pt x="761" y="2165"/>
                    <a:pt x="756" y="2068"/>
                    <a:pt x="709" y="1969"/>
                  </a:cubicBezTo>
                  <a:cubicBezTo>
                    <a:pt x="662" y="1870"/>
                    <a:pt x="462" y="1801"/>
                    <a:pt x="453" y="1678"/>
                  </a:cubicBezTo>
                  <a:cubicBezTo>
                    <a:pt x="444" y="1555"/>
                    <a:pt x="511" y="1350"/>
                    <a:pt x="656" y="1228"/>
                  </a:cubicBezTo>
                  <a:cubicBezTo>
                    <a:pt x="801" y="1106"/>
                    <a:pt x="1149" y="1030"/>
                    <a:pt x="1327" y="945"/>
                  </a:cubicBezTo>
                  <a:cubicBezTo>
                    <a:pt x="1505" y="860"/>
                    <a:pt x="1637" y="854"/>
                    <a:pt x="1724" y="716"/>
                  </a:cubicBezTo>
                  <a:cubicBezTo>
                    <a:pt x="1811" y="578"/>
                    <a:pt x="1890" y="220"/>
                    <a:pt x="1847" y="116"/>
                  </a:cubicBezTo>
                  <a:cubicBezTo>
                    <a:pt x="1804" y="12"/>
                    <a:pt x="1541" y="0"/>
                    <a:pt x="1468" y="90"/>
                  </a:cubicBezTo>
                  <a:cubicBezTo>
                    <a:pt x="1395" y="180"/>
                    <a:pt x="1599" y="481"/>
                    <a:pt x="1406" y="654"/>
                  </a:cubicBezTo>
                  <a:cubicBezTo>
                    <a:pt x="1213" y="827"/>
                    <a:pt x="522" y="973"/>
                    <a:pt x="312" y="1131"/>
                  </a:cubicBezTo>
                  <a:cubicBezTo>
                    <a:pt x="102" y="1289"/>
                    <a:pt x="146" y="1467"/>
                    <a:pt x="143" y="1604"/>
                  </a:cubicBezTo>
                  <a:cubicBezTo>
                    <a:pt x="140" y="1741"/>
                    <a:pt x="253" y="1865"/>
                    <a:pt x="294" y="1951"/>
                  </a:cubicBezTo>
                  <a:cubicBezTo>
                    <a:pt x="335" y="2037"/>
                    <a:pt x="395" y="2056"/>
                    <a:pt x="392" y="2119"/>
                  </a:cubicBezTo>
                  <a:cubicBezTo>
                    <a:pt x="389" y="2182"/>
                    <a:pt x="320" y="2264"/>
                    <a:pt x="277" y="2330"/>
                  </a:cubicBezTo>
                  <a:cubicBezTo>
                    <a:pt x="234" y="2396"/>
                    <a:pt x="180" y="2420"/>
                    <a:pt x="136" y="2516"/>
                  </a:cubicBezTo>
                  <a:cubicBezTo>
                    <a:pt x="92" y="2612"/>
                    <a:pt x="0" y="2789"/>
                    <a:pt x="12" y="2904"/>
                  </a:cubicBezTo>
                  <a:cubicBezTo>
                    <a:pt x="24" y="3019"/>
                    <a:pt x="118" y="3126"/>
                    <a:pt x="206" y="3204"/>
                  </a:cubicBezTo>
                  <a:cubicBezTo>
                    <a:pt x="294" y="3282"/>
                    <a:pt x="415" y="3365"/>
                    <a:pt x="541" y="3372"/>
                  </a:cubicBezTo>
                  <a:cubicBezTo>
                    <a:pt x="667" y="3379"/>
                    <a:pt x="825" y="3295"/>
                    <a:pt x="965" y="3248"/>
                  </a:cubicBezTo>
                  <a:cubicBezTo>
                    <a:pt x="1105" y="3201"/>
                    <a:pt x="1227" y="3124"/>
                    <a:pt x="1380" y="3089"/>
                  </a:cubicBezTo>
                  <a:cubicBezTo>
                    <a:pt x="1533" y="3054"/>
                    <a:pt x="1805" y="3002"/>
                    <a:pt x="1883" y="3036"/>
                  </a:cubicBezTo>
                  <a:cubicBezTo>
                    <a:pt x="1961" y="3070"/>
                    <a:pt x="1854" y="3239"/>
                    <a:pt x="1847" y="3292"/>
                  </a:cubicBezTo>
                </a:path>
              </a:pathLst>
            </a:cu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6876" name="Freeform 12"/>
            <p:cNvSpPr>
              <a:spLocks/>
            </p:cNvSpPr>
            <p:nvPr/>
          </p:nvSpPr>
          <p:spPr bwMode="auto">
            <a:xfrm>
              <a:off x="4243388" y="2473325"/>
              <a:ext cx="2989262" cy="2459038"/>
            </a:xfrm>
            <a:custGeom>
              <a:avLst/>
              <a:gdLst>
                <a:gd name="T0" fmla="*/ 2147483647 w 1883"/>
                <a:gd name="T1" fmla="*/ 2147483647 h 1549"/>
                <a:gd name="T2" fmla="*/ 2147483647 w 1883"/>
                <a:gd name="T3" fmla="*/ 2147483647 h 1549"/>
                <a:gd name="T4" fmla="*/ 2147483647 w 1883"/>
                <a:gd name="T5" fmla="*/ 2147483647 h 1549"/>
                <a:gd name="T6" fmla="*/ 2147483647 w 1883"/>
                <a:gd name="T7" fmla="*/ 2147483647 h 1549"/>
                <a:gd name="T8" fmla="*/ 2147483647 w 1883"/>
                <a:gd name="T9" fmla="*/ 2147483647 h 1549"/>
                <a:gd name="T10" fmla="*/ 2147483647 w 1883"/>
                <a:gd name="T11" fmla="*/ 2147483647 h 1549"/>
                <a:gd name="T12" fmla="*/ 2147483647 w 1883"/>
                <a:gd name="T13" fmla="*/ 2147483647 h 1549"/>
                <a:gd name="T14" fmla="*/ 2147483647 w 1883"/>
                <a:gd name="T15" fmla="*/ 2147483647 h 1549"/>
                <a:gd name="T16" fmla="*/ 2147483647 w 1883"/>
                <a:gd name="T17" fmla="*/ 2147483647 h 1549"/>
                <a:gd name="T18" fmla="*/ 2147483647 w 1883"/>
                <a:gd name="T19" fmla="*/ 2147483647 h 1549"/>
                <a:gd name="T20" fmla="*/ 2147483647 w 1883"/>
                <a:gd name="T21" fmla="*/ 2147483647 h 1549"/>
                <a:gd name="T22" fmla="*/ 2147483647 w 1883"/>
                <a:gd name="T23" fmla="*/ 2147483647 h 1549"/>
                <a:gd name="T24" fmla="*/ 2147483647 w 1883"/>
                <a:gd name="T25" fmla="*/ 2147483647 h 1549"/>
                <a:gd name="T26" fmla="*/ 0 w 1883"/>
                <a:gd name="T27" fmla="*/ 2147483647 h 154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883"/>
                <a:gd name="T43" fmla="*/ 0 h 1549"/>
                <a:gd name="T44" fmla="*/ 1883 w 1883"/>
                <a:gd name="T45" fmla="*/ 1549 h 154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883" h="1549">
                  <a:moveTo>
                    <a:pt x="9" y="1098"/>
                  </a:moveTo>
                  <a:cubicBezTo>
                    <a:pt x="116" y="1151"/>
                    <a:pt x="432" y="1344"/>
                    <a:pt x="642" y="1418"/>
                  </a:cubicBezTo>
                  <a:cubicBezTo>
                    <a:pt x="852" y="1492"/>
                    <a:pt x="1100" y="1535"/>
                    <a:pt x="1268" y="1542"/>
                  </a:cubicBezTo>
                  <a:cubicBezTo>
                    <a:pt x="1436" y="1549"/>
                    <a:pt x="1552" y="1534"/>
                    <a:pt x="1648" y="1462"/>
                  </a:cubicBezTo>
                  <a:cubicBezTo>
                    <a:pt x="1744" y="1390"/>
                    <a:pt x="1817" y="1239"/>
                    <a:pt x="1842" y="1110"/>
                  </a:cubicBezTo>
                  <a:cubicBezTo>
                    <a:pt x="1867" y="981"/>
                    <a:pt x="1883" y="842"/>
                    <a:pt x="1798" y="686"/>
                  </a:cubicBezTo>
                  <a:cubicBezTo>
                    <a:pt x="1713" y="530"/>
                    <a:pt x="1528" y="283"/>
                    <a:pt x="1330" y="174"/>
                  </a:cubicBezTo>
                  <a:cubicBezTo>
                    <a:pt x="1132" y="65"/>
                    <a:pt x="796" y="0"/>
                    <a:pt x="607" y="33"/>
                  </a:cubicBezTo>
                  <a:cubicBezTo>
                    <a:pt x="418" y="66"/>
                    <a:pt x="196" y="329"/>
                    <a:pt x="195" y="374"/>
                  </a:cubicBezTo>
                  <a:cubicBezTo>
                    <a:pt x="194" y="419"/>
                    <a:pt x="418" y="293"/>
                    <a:pt x="600" y="304"/>
                  </a:cubicBezTo>
                  <a:cubicBezTo>
                    <a:pt x="782" y="315"/>
                    <a:pt x="1131" y="314"/>
                    <a:pt x="1286" y="439"/>
                  </a:cubicBezTo>
                  <a:cubicBezTo>
                    <a:pt x="1441" y="564"/>
                    <a:pt x="1570" y="917"/>
                    <a:pt x="1533" y="1057"/>
                  </a:cubicBezTo>
                  <a:cubicBezTo>
                    <a:pt x="1496" y="1197"/>
                    <a:pt x="1320" y="1273"/>
                    <a:pt x="1065" y="1277"/>
                  </a:cubicBezTo>
                  <a:cubicBezTo>
                    <a:pt x="810" y="1281"/>
                    <a:pt x="222" y="1121"/>
                    <a:pt x="0" y="1080"/>
                  </a:cubicBezTo>
                </a:path>
              </a:pathLst>
            </a:cu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endParaRPr lang="en-US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My Documents\teaching\env geol\IMAGES\rivers\floodpl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8077200" cy="45656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609600" y="381000"/>
            <a:ext cx="6705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b="1">
                <a:latin typeface="Calibri" panose="020F0502020204030204" pitchFamily="34" charset="0"/>
              </a:rPr>
              <a:t>A </a:t>
            </a:r>
            <a:r>
              <a:rPr lang="en-US" altLang="en-US" b="1">
                <a:solidFill>
                  <a:srgbClr val="FF0000"/>
                </a:solidFill>
                <a:latin typeface="Calibri" panose="020F0502020204030204" pitchFamily="34" charset="0"/>
              </a:rPr>
              <a:t>floodplain</a:t>
            </a:r>
            <a:r>
              <a:rPr lang="en-US" altLang="en-US" b="1">
                <a:latin typeface="Calibri" panose="020F0502020204030204" pitchFamily="34" charset="0"/>
              </a:rPr>
              <a:t> is the flat land immediately </a:t>
            </a:r>
          </a:p>
          <a:p>
            <a:r>
              <a:rPr lang="en-US" altLang="en-US" b="1">
                <a:latin typeface="Calibri" panose="020F0502020204030204" pitchFamily="34" charset="0"/>
              </a:rPr>
              <a:t>surrounding a stream channel and </a:t>
            </a:r>
            <a:r>
              <a:rPr lang="en-US" altLang="en-US" b="1" i="1">
                <a:latin typeface="Calibri" panose="020F0502020204030204" pitchFamily="34" charset="0"/>
              </a:rPr>
              <a:t>innundated </a:t>
            </a:r>
            <a:r>
              <a:rPr lang="en-US" altLang="en-US" b="1">
                <a:latin typeface="Calibri" panose="020F0502020204030204" pitchFamily="34" charset="0"/>
              </a:rPr>
              <a:t>at times of high flow.</a:t>
            </a:r>
          </a:p>
          <a:p>
            <a:endParaRPr lang="en-US" altLang="en-US" b="1"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reeform 2"/>
          <p:cNvSpPr>
            <a:spLocks/>
          </p:cNvSpPr>
          <p:nvPr/>
        </p:nvSpPr>
        <p:spPr bwMode="auto">
          <a:xfrm>
            <a:off x="3581400" y="457200"/>
            <a:ext cx="2197100" cy="4994275"/>
          </a:xfrm>
          <a:custGeom>
            <a:avLst/>
            <a:gdLst>
              <a:gd name="T0" fmla="*/ 2147483647 w 1384"/>
              <a:gd name="T1" fmla="*/ 2147483647 h 3146"/>
              <a:gd name="T2" fmla="*/ 2147483647 w 1384"/>
              <a:gd name="T3" fmla="*/ 2147483647 h 3146"/>
              <a:gd name="T4" fmla="*/ 2147483647 w 1384"/>
              <a:gd name="T5" fmla="*/ 2147483647 h 3146"/>
              <a:gd name="T6" fmla="*/ 2147483647 w 1384"/>
              <a:gd name="T7" fmla="*/ 2147483647 h 3146"/>
              <a:gd name="T8" fmla="*/ 2147483647 w 1384"/>
              <a:gd name="T9" fmla="*/ 2147483647 h 3146"/>
              <a:gd name="T10" fmla="*/ 2147483647 w 1384"/>
              <a:gd name="T11" fmla="*/ 2147483647 h 3146"/>
              <a:gd name="T12" fmla="*/ 2147483647 w 1384"/>
              <a:gd name="T13" fmla="*/ 2147483647 h 3146"/>
              <a:gd name="T14" fmla="*/ 2147483647 w 1384"/>
              <a:gd name="T15" fmla="*/ 2147483647 h 3146"/>
              <a:gd name="T16" fmla="*/ 2147483647 w 1384"/>
              <a:gd name="T17" fmla="*/ 2147483647 h 3146"/>
              <a:gd name="T18" fmla="*/ 2147483647 w 1384"/>
              <a:gd name="T19" fmla="*/ 2147483647 h 3146"/>
              <a:gd name="T20" fmla="*/ 2147483647 w 1384"/>
              <a:gd name="T21" fmla="*/ 2147483647 h 3146"/>
              <a:gd name="T22" fmla="*/ 2147483647 w 1384"/>
              <a:gd name="T23" fmla="*/ 2147483647 h 3146"/>
              <a:gd name="T24" fmla="*/ 2147483647 w 1384"/>
              <a:gd name="T25" fmla="*/ 2147483647 h 3146"/>
              <a:gd name="T26" fmla="*/ 2147483647 w 1384"/>
              <a:gd name="T27" fmla="*/ 2147483647 h 3146"/>
              <a:gd name="T28" fmla="*/ 2147483647 w 1384"/>
              <a:gd name="T29" fmla="*/ 2147483647 h 3146"/>
              <a:gd name="T30" fmla="*/ 2147483647 w 1384"/>
              <a:gd name="T31" fmla="*/ 2147483647 h 3146"/>
              <a:gd name="T32" fmla="*/ 2147483647 w 1384"/>
              <a:gd name="T33" fmla="*/ 2147483647 h 3146"/>
              <a:gd name="T34" fmla="*/ 2147483647 w 1384"/>
              <a:gd name="T35" fmla="*/ 2147483647 h 3146"/>
              <a:gd name="T36" fmla="*/ 2147483647 w 1384"/>
              <a:gd name="T37" fmla="*/ 2147483647 h 3146"/>
              <a:gd name="T38" fmla="*/ 2147483647 w 1384"/>
              <a:gd name="T39" fmla="*/ 2147483647 h 3146"/>
              <a:gd name="T40" fmla="*/ 2147483647 w 1384"/>
              <a:gd name="T41" fmla="*/ 2147483647 h 3146"/>
              <a:gd name="T42" fmla="*/ 2147483647 w 1384"/>
              <a:gd name="T43" fmla="*/ 2147483647 h 3146"/>
              <a:gd name="T44" fmla="*/ 2147483647 w 1384"/>
              <a:gd name="T45" fmla="*/ 2147483647 h 3146"/>
              <a:gd name="T46" fmla="*/ 2147483647 w 1384"/>
              <a:gd name="T47" fmla="*/ 2147483647 h 3146"/>
              <a:gd name="T48" fmla="*/ 2147483647 w 1384"/>
              <a:gd name="T49" fmla="*/ 2147483647 h 3146"/>
              <a:gd name="T50" fmla="*/ 2147483647 w 1384"/>
              <a:gd name="T51" fmla="*/ 2147483647 h 3146"/>
              <a:gd name="T52" fmla="*/ 2147483647 w 1384"/>
              <a:gd name="T53" fmla="*/ 2147483647 h 3146"/>
              <a:gd name="T54" fmla="*/ 2147483647 w 1384"/>
              <a:gd name="T55" fmla="*/ 2147483647 h 314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384"/>
              <a:gd name="T85" fmla="*/ 0 h 3146"/>
              <a:gd name="T86" fmla="*/ 1384 w 1384"/>
              <a:gd name="T87" fmla="*/ 3146 h 314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384" h="3146">
                <a:moveTo>
                  <a:pt x="887" y="3114"/>
                </a:moveTo>
                <a:cubicBezTo>
                  <a:pt x="949" y="3111"/>
                  <a:pt x="1243" y="3146"/>
                  <a:pt x="1249" y="3096"/>
                </a:cubicBezTo>
                <a:cubicBezTo>
                  <a:pt x="1255" y="3046"/>
                  <a:pt x="1023" y="2901"/>
                  <a:pt x="922" y="2814"/>
                </a:cubicBezTo>
                <a:cubicBezTo>
                  <a:pt x="821" y="2727"/>
                  <a:pt x="703" y="2658"/>
                  <a:pt x="640" y="2576"/>
                </a:cubicBezTo>
                <a:cubicBezTo>
                  <a:pt x="577" y="2494"/>
                  <a:pt x="533" y="2405"/>
                  <a:pt x="543" y="2320"/>
                </a:cubicBezTo>
                <a:cubicBezTo>
                  <a:pt x="553" y="2235"/>
                  <a:pt x="595" y="2158"/>
                  <a:pt x="702" y="2064"/>
                </a:cubicBezTo>
                <a:cubicBezTo>
                  <a:pt x="809" y="1970"/>
                  <a:pt x="1080" y="1841"/>
                  <a:pt x="1187" y="1755"/>
                </a:cubicBezTo>
                <a:cubicBezTo>
                  <a:pt x="1294" y="1669"/>
                  <a:pt x="1332" y="1628"/>
                  <a:pt x="1345" y="1546"/>
                </a:cubicBezTo>
                <a:cubicBezTo>
                  <a:pt x="1358" y="1464"/>
                  <a:pt x="1384" y="1382"/>
                  <a:pt x="1267" y="1261"/>
                </a:cubicBezTo>
                <a:cubicBezTo>
                  <a:pt x="1150" y="1140"/>
                  <a:pt x="784" y="939"/>
                  <a:pt x="640" y="820"/>
                </a:cubicBezTo>
                <a:cubicBezTo>
                  <a:pt x="496" y="701"/>
                  <a:pt x="425" y="630"/>
                  <a:pt x="402" y="546"/>
                </a:cubicBezTo>
                <a:cubicBezTo>
                  <a:pt x="379" y="462"/>
                  <a:pt x="422" y="401"/>
                  <a:pt x="499" y="317"/>
                </a:cubicBezTo>
                <a:cubicBezTo>
                  <a:pt x="576" y="233"/>
                  <a:pt x="866" y="90"/>
                  <a:pt x="865" y="45"/>
                </a:cubicBezTo>
                <a:cubicBezTo>
                  <a:pt x="864" y="0"/>
                  <a:pt x="565" y="42"/>
                  <a:pt x="494" y="45"/>
                </a:cubicBezTo>
                <a:cubicBezTo>
                  <a:pt x="423" y="48"/>
                  <a:pt x="513" y="9"/>
                  <a:pt x="441" y="63"/>
                </a:cubicBezTo>
                <a:cubicBezTo>
                  <a:pt x="369" y="117"/>
                  <a:pt x="127" y="270"/>
                  <a:pt x="64" y="369"/>
                </a:cubicBezTo>
                <a:cubicBezTo>
                  <a:pt x="1" y="468"/>
                  <a:pt x="0" y="561"/>
                  <a:pt x="64" y="657"/>
                </a:cubicBezTo>
                <a:cubicBezTo>
                  <a:pt x="128" y="753"/>
                  <a:pt x="344" y="873"/>
                  <a:pt x="448" y="945"/>
                </a:cubicBezTo>
                <a:cubicBezTo>
                  <a:pt x="552" y="1017"/>
                  <a:pt x="616" y="1033"/>
                  <a:pt x="688" y="1089"/>
                </a:cubicBezTo>
                <a:cubicBezTo>
                  <a:pt x="760" y="1145"/>
                  <a:pt x="840" y="1201"/>
                  <a:pt x="880" y="1281"/>
                </a:cubicBezTo>
                <a:cubicBezTo>
                  <a:pt x="920" y="1361"/>
                  <a:pt x="968" y="1477"/>
                  <a:pt x="928" y="1569"/>
                </a:cubicBezTo>
                <a:cubicBezTo>
                  <a:pt x="888" y="1661"/>
                  <a:pt x="744" y="1755"/>
                  <a:pt x="640" y="1835"/>
                </a:cubicBezTo>
                <a:cubicBezTo>
                  <a:pt x="536" y="1915"/>
                  <a:pt x="384" y="1981"/>
                  <a:pt x="304" y="2049"/>
                </a:cubicBezTo>
                <a:cubicBezTo>
                  <a:pt x="224" y="2117"/>
                  <a:pt x="176" y="2161"/>
                  <a:pt x="160" y="2241"/>
                </a:cubicBezTo>
                <a:cubicBezTo>
                  <a:pt x="144" y="2321"/>
                  <a:pt x="144" y="2433"/>
                  <a:pt x="208" y="2529"/>
                </a:cubicBezTo>
                <a:cubicBezTo>
                  <a:pt x="272" y="2625"/>
                  <a:pt x="448" y="2737"/>
                  <a:pt x="544" y="2817"/>
                </a:cubicBezTo>
                <a:cubicBezTo>
                  <a:pt x="640" y="2897"/>
                  <a:pt x="728" y="2961"/>
                  <a:pt x="784" y="3009"/>
                </a:cubicBezTo>
                <a:cubicBezTo>
                  <a:pt x="840" y="3057"/>
                  <a:pt x="860" y="3081"/>
                  <a:pt x="880" y="3105"/>
                </a:cubicBezTo>
              </a:path>
            </a:pathLst>
          </a:custGeom>
          <a:solidFill>
            <a:srgbClr val="FFFF99"/>
          </a:solidFill>
          <a:ln w="9525">
            <a:solidFill>
              <a:schemeClr val="folHlink"/>
            </a:solidFill>
            <a:prstDash val="lgDash"/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37891" name="Freeform 3"/>
          <p:cNvSpPr>
            <a:spLocks/>
          </p:cNvSpPr>
          <p:nvPr/>
        </p:nvSpPr>
        <p:spPr bwMode="auto">
          <a:xfrm>
            <a:off x="3467100" y="436563"/>
            <a:ext cx="2387600" cy="5040312"/>
          </a:xfrm>
          <a:custGeom>
            <a:avLst/>
            <a:gdLst>
              <a:gd name="T0" fmla="*/ 2147483647 w 1504"/>
              <a:gd name="T1" fmla="*/ 2147483647 h 3175"/>
              <a:gd name="T2" fmla="*/ 2147483647 w 1504"/>
              <a:gd name="T3" fmla="*/ 2147483647 h 3175"/>
              <a:gd name="T4" fmla="*/ 2147483647 w 1504"/>
              <a:gd name="T5" fmla="*/ 2147483647 h 3175"/>
              <a:gd name="T6" fmla="*/ 2147483647 w 1504"/>
              <a:gd name="T7" fmla="*/ 2147483647 h 3175"/>
              <a:gd name="T8" fmla="*/ 2147483647 w 1504"/>
              <a:gd name="T9" fmla="*/ 2147483647 h 3175"/>
              <a:gd name="T10" fmla="*/ 2147483647 w 1504"/>
              <a:gd name="T11" fmla="*/ 2147483647 h 3175"/>
              <a:gd name="T12" fmla="*/ 2147483647 w 1504"/>
              <a:gd name="T13" fmla="*/ 2147483647 h 3175"/>
              <a:gd name="T14" fmla="*/ 2147483647 w 1504"/>
              <a:gd name="T15" fmla="*/ 2147483647 h 3175"/>
              <a:gd name="T16" fmla="*/ 2147483647 w 1504"/>
              <a:gd name="T17" fmla="*/ 2147483647 h 3175"/>
              <a:gd name="T18" fmla="*/ 2147483647 w 1504"/>
              <a:gd name="T19" fmla="*/ 2147483647 h 3175"/>
              <a:gd name="T20" fmla="*/ 2147483647 w 1504"/>
              <a:gd name="T21" fmla="*/ 2147483647 h 3175"/>
              <a:gd name="T22" fmla="*/ 2147483647 w 1504"/>
              <a:gd name="T23" fmla="*/ 2147483647 h 3175"/>
              <a:gd name="T24" fmla="*/ 2147483647 w 1504"/>
              <a:gd name="T25" fmla="*/ 2147483647 h 3175"/>
              <a:gd name="T26" fmla="*/ 2147483647 w 1504"/>
              <a:gd name="T27" fmla="*/ 2147483647 h 3175"/>
              <a:gd name="T28" fmla="*/ 2147483647 w 1504"/>
              <a:gd name="T29" fmla="*/ 2147483647 h 3175"/>
              <a:gd name="T30" fmla="*/ 2147483647 w 1504"/>
              <a:gd name="T31" fmla="*/ 2147483647 h 3175"/>
              <a:gd name="T32" fmla="*/ 2147483647 w 1504"/>
              <a:gd name="T33" fmla="*/ 2147483647 h 3175"/>
              <a:gd name="T34" fmla="*/ 2147483647 w 1504"/>
              <a:gd name="T35" fmla="*/ 2147483647 h 3175"/>
              <a:gd name="T36" fmla="*/ 2147483647 w 1504"/>
              <a:gd name="T37" fmla="*/ 2147483647 h 3175"/>
              <a:gd name="T38" fmla="*/ 2147483647 w 1504"/>
              <a:gd name="T39" fmla="*/ 2147483647 h 3175"/>
              <a:gd name="T40" fmla="*/ 2147483647 w 1504"/>
              <a:gd name="T41" fmla="*/ 2147483647 h 3175"/>
              <a:gd name="T42" fmla="*/ 2147483647 w 1504"/>
              <a:gd name="T43" fmla="*/ 2147483647 h 3175"/>
              <a:gd name="T44" fmla="*/ 2147483647 w 1504"/>
              <a:gd name="T45" fmla="*/ 2147483647 h 3175"/>
              <a:gd name="T46" fmla="*/ 2147483647 w 1504"/>
              <a:gd name="T47" fmla="*/ 2147483647 h 3175"/>
              <a:gd name="T48" fmla="*/ 2147483647 w 1504"/>
              <a:gd name="T49" fmla="*/ 2147483647 h 3175"/>
              <a:gd name="T50" fmla="*/ 2147483647 w 1504"/>
              <a:gd name="T51" fmla="*/ 2147483647 h 3175"/>
              <a:gd name="T52" fmla="*/ 2147483647 w 1504"/>
              <a:gd name="T53" fmla="*/ 2147483647 h 3175"/>
              <a:gd name="T54" fmla="*/ 2147483647 w 1504"/>
              <a:gd name="T55" fmla="*/ 2147483647 h 3175"/>
              <a:gd name="T56" fmla="*/ 2147483647 w 1504"/>
              <a:gd name="T57" fmla="*/ 2147483647 h 3175"/>
              <a:gd name="T58" fmla="*/ 2147483647 w 1504"/>
              <a:gd name="T59" fmla="*/ 2147483647 h 317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504"/>
              <a:gd name="T91" fmla="*/ 0 h 3175"/>
              <a:gd name="T92" fmla="*/ 1504 w 1504"/>
              <a:gd name="T93" fmla="*/ 3175 h 3175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504" h="3175">
                <a:moveTo>
                  <a:pt x="922" y="3175"/>
                </a:moveTo>
                <a:cubicBezTo>
                  <a:pt x="988" y="3166"/>
                  <a:pt x="1309" y="3159"/>
                  <a:pt x="1321" y="3109"/>
                </a:cubicBezTo>
                <a:cubicBezTo>
                  <a:pt x="1333" y="3059"/>
                  <a:pt x="1095" y="2951"/>
                  <a:pt x="992" y="2875"/>
                </a:cubicBezTo>
                <a:cubicBezTo>
                  <a:pt x="889" y="2799"/>
                  <a:pt x="767" y="2736"/>
                  <a:pt x="701" y="2654"/>
                </a:cubicBezTo>
                <a:cubicBezTo>
                  <a:pt x="635" y="2572"/>
                  <a:pt x="577" y="2468"/>
                  <a:pt x="595" y="2381"/>
                </a:cubicBezTo>
                <a:cubicBezTo>
                  <a:pt x="613" y="2294"/>
                  <a:pt x="694" y="2215"/>
                  <a:pt x="807" y="2133"/>
                </a:cubicBezTo>
                <a:cubicBezTo>
                  <a:pt x="920" y="2051"/>
                  <a:pt x="1162" y="1973"/>
                  <a:pt x="1275" y="1886"/>
                </a:cubicBezTo>
                <a:cubicBezTo>
                  <a:pt x="1388" y="1799"/>
                  <a:pt x="1468" y="1714"/>
                  <a:pt x="1486" y="1613"/>
                </a:cubicBezTo>
                <a:cubicBezTo>
                  <a:pt x="1504" y="1512"/>
                  <a:pt x="1459" y="1369"/>
                  <a:pt x="1381" y="1278"/>
                </a:cubicBezTo>
                <a:cubicBezTo>
                  <a:pt x="1303" y="1187"/>
                  <a:pt x="1141" y="1134"/>
                  <a:pt x="1019" y="1066"/>
                </a:cubicBezTo>
                <a:cubicBezTo>
                  <a:pt x="897" y="998"/>
                  <a:pt x="746" y="941"/>
                  <a:pt x="648" y="872"/>
                </a:cubicBezTo>
                <a:cubicBezTo>
                  <a:pt x="550" y="803"/>
                  <a:pt x="450" y="729"/>
                  <a:pt x="428" y="651"/>
                </a:cubicBezTo>
                <a:cubicBezTo>
                  <a:pt x="406" y="573"/>
                  <a:pt x="431" y="503"/>
                  <a:pt x="516" y="404"/>
                </a:cubicBezTo>
                <a:cubicBezTo>
                  <a:pt x="601" y="305"/>
                  <a:pt x="929" y="116"/>
                  <a:pt x="937" y="58"/>
                </a:cubicBezTo>
                <a:cubicBezTo>
                  <a:pt x="945" y="0"/>
                  <a:pt x="637" y="55"/>
                  <a:pt x="566" y="58"/>
                </a:cubicBezTo>
                <a:cubicBezTo>
                  <a:pt x="495" y="61"/>
                  <a:pt x="596" y="7"/>
                  <a:pt x="513" y="76"/>
                </a:cubicBezTo>
                <a:cubicBezTo>
                  <a:pt x="430" y="145"/>
                  <a:pt x="132" y="353"/>
                  <a:pt x="66" y="475"/>
                </a:cubicBezTo>
                <a:cubicBezTo>
                  <a:pt x="0" y="597"/>
                  <a:pt x="51" y="717"/>
                  <a:pt x="119" y="810"/>
                </a:cubicBezTo>
                <a:cubicBezTo>
                  <a:pt x="187" y="903"/>
                  <a:pt x="360" y="969"/>
                  <a:pt x="472" y="1031"/>
                </a:cubicBezTo>
                <a:cubicBezTo>
                  <a:pt x="584" y="1093"/>
                  <a:pt x="699" y="1130"/>
                  <a:pt x="789" y="1181"/>
                </a:cubicBezTo>
                <a:cubicBezTo>
                  <a:pt x="879" y="1232"/>
                  <a:pt x="959" y="1291"/>
                  <a:pt x="1010" y="1339"/>
                </a:cubicBezTo>
                <a:cubicBezTo>
                  <a:pt x="1061" y="1387"/>
                  <a:pt x="1092" y="1413"/>
                  <a:pt x="1098" y="1472"/>
                </a:cubicBezTo>
                <a:cubicBezTo>
                  <a:pt x="1104" y="1531"/>
                  <a:pt x="1117" y="1617"/>
                  <a:pt x="1045" y="1692"/>
                </a:cubicBezTo>
                <a:cubicBezTo>
                  <a:pt x="973" y="1767"/>
                  <a:pt x="782" y="1850"/>
                  <a:pt x="666" y="1922"/>
                </a:cubicBezTo>
                <a:cubicBezTo>
                  <a:pt x="550" y="1994"/>
                  <a:pt x="427" y="2055"/>
                  <a:pt x="348" y="2125"/>
                </a:cubicBezTo>
                <a:cubicBezTo>
                  <a:pt x="269" y="2195"/>
                  <a:pt x="205" y="2260"/>
                  <a:pt x="189" y="2345"/>
                </a:cubicBezTo>
                <a:cubicBezTo>
                  <a:pt x="173" y="2430"/>
                  <a:pt x="191" y="2545"/>
                  <a:pt x="251" y="2636"/>
                </a:cubicBezTo>
                <a:cubicBezTo>
                  <a:pt x="311" y="2727"/>
                  <a:pt x="457" y="2820"/>
                  <a:pt x="551" y="2892"/>
                </a:cubicBezTo>
                <a:cubicBezTo>
                  <a:pt x="645" y="2964"/>
                  <a:pt x="762" y="3031"/>
                  <a:pt x="816" y="3069"/>
                </a:cubicBezTo>
                <a:cubicBezTo>
                  <a:pt x="870" y="3107"/>
                  <a:pt x="865" y="3111"/>
                  <a:pt x="878" y="3122"/>
                </a:cubicBezTo>
              </a:path>
            </a:pathLst>
          </a:custGeom>
          <a:solidFill>
            <a:srgbClr val="FFFF99"/>
          </a:solidFill>
          <a:ln w="9525">
            <a:solidFill>
              <a:schemeClr val="folHlink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37892" name="Freeform 4"/>
          <p:cNvSpPr>
            <a:spLocks/>
          </p:cNvSpPr>
          <p:nvPr/>
        </p:nvSpPr>
        <p:spPr bwMode="auto">
          <a:xfrm>
            <a:off x="3362325" y="428625"/>
            <a:ext cx="2641600" cy="5048250"/>
          </a:xfrm>
          <a:custGeom>
            <a:avLst/>
            <a:gdLst>
              <a:gd name="T0" fmla="*/ 2147483647 w 1664"/>
              <a:gd name="T1" fmla="*/ 2147483647 h 3180"/>
              <a:gd name="T2" fmla="*/ 2147483647 w 1664"/>
              <a:gd name="T3" fmla="*/ 2147483647 h 3180"/>
              <a:gd name="T4" fmla="*/ 2147483647 w 1664"/>
              <a:gd name="T5" fmla="*/ 2147483647 h 3180"/>
              <a:gd name="T6" fmla="*/ 2147483647 w 1664"/>
              <a:gd name="T7" fmla="*/ 2147483647 h 3180"/>
              <a:gd name="T8" fmla="*/ 2147483647 w 1664"/>
              <a:gd name="T9" fmla="*/ 2147483647 h 3180"/>
              <a:gd name="T10" fmla="*/ 2147483647 w 1664"/>
              <a:gd name="T11" fmla="*/ 2147483647 h 3180"/>
              <a:gd name="T12" fmla="*/ 2147483647 w 1664"/>
              <a:gd name="T13" fmla="*/ 2147483647 h 3180"/>
              <a:gd name="T14" fmla="*/ 2147483647 w 1664"/>
              <a:gd name="T15" fmla="*/ 2147483647 h 3180"/>
              <a:gd name="T16" fmla="*/ 2147483647 w 1664"/>
              <a:gd name="T17" fmla="*/ 2147483647 h 3180"/>
              <a:gd name="T18" fmla="*/ 2147483647 w 1664"/>
              <a:gd name="T19" fmla="*/ 2147483647 h 3180"/>
              <a:gd name="T20" fmla="*/ 2147483647 w 1664"/>
              <a:gd name="T21" fmla="*/ 2147483647 h 3180"/>
              <a:gd name="T22" fmla="*/ 2147483647 w 1664"/>
              <a:gd name="T23" fmla="*/ 2147483647 h 3180"/>
              <a:gd name="T24" fmla="*/ 2147483647 w 1664"/>
              <a:gd name="T25" fmla="*/ 2147483647 h 3180"/>
              <a:gd name="T26" fmla="*/ 2147483647 w 1664"/>
              <a:gd name="T27" fmla="*/ 2147483647 h 3180"/>
              <a:gd name="T28" fmla="*/ 2147483647 w 1664"/>
              <a:gd name="T29" fmla="*/ 2147483647 h 3180"/>
              <a:gd name="T30" fmla="*/ 2147483647 w 1664"/>
              <a:gd name="T31" fmla="*/ 2147483647 h 3180"/>
              <a:gd name="T32" fmla="*/ 2147483647 w 1664"/>
              <a:gd name="T33" fmla="*/ 2147483647 h 3180"/>
              <a:gd name="T34" fmla="*/ 2147483647 w 1664"/>
              <a:gd name="T35" fmla="*/ 2147483647 h 3180"/>
              <a:gd name="T36" fmla="*/ 2147483647 w 1664"/>
              <a:gd name="T37" fmla="*/ 2147483647 h 3180"/>
              <a:gd name="T38" fmla="*/ 2147483647 w 1664"/>
              <a:gd name="T39" fmla="*/ 2147483647 h 3180"/>
              <a:gd name="T40" fmla="*/ 2147483647 w 1664"/>
              <a:gd name="T41" fmla="*/ 2147483647 h 3180"/>
              <a:gd name="T42" fmla="*/ 2147483647 w 1664"/>
              <a:gd name="T43" fmla="*/ 2147483647 h 3180"/>
              <a:gd name="T44" fmla="*/ 2147483647 w 1664"/>
              <a:gd name="T45" fmla="*/ 2147483647 h 3180"/>
              <a:gd name="T46" fmla="*/ 2147483647 w 1664"/>
              <a:gd name="T47" fmla="*/ 2147483647 h 3180"/>
              <a:gd name="T48" fmla="*/ 2147483647 w 1664"/>
              <a:gd name="T49" fmla="*/ 2147483647 h 3180"/>
              <a:gd name="T50" fmla="*/ 2147483647 w 1664"/>
              <a:gd name="T51" fmla="*/ 2147483647 h 3180"/>
              <a:gd name="T52" fmla="*/ 2147483647 w 1664"/>
              <a:gd name="T53" fmla="*/ 2147483647 h 3180"/>
              <a:gd name="T54" fmla="*/ 2147483647 w 1664"/>
              <a:gd name="T55" fmla="*/ 2147483647 h 3180"/>
              <a:gd name="T56" fmla="*/ 2147483647 w 1664"/>
              <a:gd name="T57" fmla="*/ 2147483647 h 3180"/>
              <a:gd name="T58" fmla="*/ 2147483647 w 1664"/>
              <a:gd name="T59" fmla="*/ 2147483647 h 318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664"/>
              <a:gd name="T91" fmla="*/ 0 h 3180"/>
              <a:gd name="T92" fmla="*/ 1664 w 1664"/>
              <a:gd name="T93" fmla="*/ 3180 h 3180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664" h="3180">
                <a:moveTo>
                  <a:pt x="988" y="3180"/>
                </a:moveTo>
                <a:cubicBezTo>
                  <a:pt x="1054" y="3171"/>
                  <a:pt x="1375" y="3164"/>
                  <a:pt x="1387" y="3114"/>
                </a:cubicBezTo>
                <a:cubicBezTo>
                  <a:pt x="1399" y="3064"/>
                  <a:pt x="1180" y="2947"/>
                  <a:pt x="1058" y="2880"/>
                </a:cubicBezTo>
                <a:cubicBezTo>
                  <a:pt x="936" y="2813"/>
                  <a:pt x="743" y="2781"/>
                  <a:pt x="652" y="2712"/>
                </a:cubicBezTo>
                <a:cubicBezTo>
                  <a:pt x="561" y="2643"/>
                  <a:pt x="486" y="2552"/>
                  <a:pt x="511" y="2465"/>
                </a:cubicBezTo>
                <a:cubicBezTo>
                  <a:pt x="536" y="2378"/>
                  <a:pt x="658" y="2264"/>
                  <a:pt x="802" y="2191"/>
                </a:cubicBezTo>
                <a:cubicBezTo>
                  <a:pt x="946" y="2118"/>
                  <a:pt x="1236" y="2105"/>
                  <a:pt x="1376" y="2024"/>
                </a:cubicBezTo>
                <a:cubicBezTo>
                  <a:pt x="1516" y="1943"/>
                  <a:pt x="1618" y="1822"/>
                  <a:pt x="1641" y="1706"/>
                </a:cubicBezTo>
                <a:cubicBezTo>
                  <a:pt x="1664" y="1590"/>
                  <a:pt x="1607" y="1437"/>
                  <a:pt x="1517" y="1327"/>
                </a:cubicBezTo>
                <a:cubicBezTo>
                  <a:pt x="1427" y="1217"/>
                  <a:pt x="1250" y="1114"/>
                  <a:pt x="1102" y="1045"/>
                </a:cubicBezTo>
                <a:cubicBezTo>
                  <a:pt x="954" y="976"/>
                  <a:pt x="739" y="966"/>
                  <a:pt x="626" y="912"/>
                </a:cubicBezTo>
                <a:cubicBezTo>
                  <a:pt x="513" y="858"/>
                  <a:pt x="430" y="802"/>
                  <a:pt x="423" y="718"/>
                </a:cubicBezTo>
                <a:cubicBezTo>
                  <a:pt x="416" y="634"/>
                  <a:pt x="485" y="518"/>
                  <a:pt x="582" y="409"/>
                </a:cubicBezTo>
                <a:cubicBezTo>
                  <a:pt x="679" y="300"/>
                  <a:pt x="995" y="121"/>
                  <a:pt x="1003" y="63"/>
                </a:cubicBezTo>
                <a:cubicBezTo>
                  <a:pt x="1011" y="5"/>
                  <a:pt x="703" y="60"/>
                  <a:pt x="632" y="63"/>
                </a:cubicBezTo>
                <a:cubicBezTo>
                  <a:pt x="561" y="66"/>
                  <a:pt x="671" y="0"/>
                  <a:pt x="579" y="81"/>
                </a:cubicBezTo>
                <a:cubicBezTo>
                  <a:pt x="487" y="162"/>
                  <a:pt x="158" y="400"/>
                  <a:pt x="79" y="550"/>
                </a:cubicBezTo>
                <a:cubicBezTo>
                  <a:pt x="0" y="700"/>
                  <a:pt x="36" y="883"/>
                  <a:pt x="105" y="983"/>
                </a:cubicBezTo>
                <a:cubicBezTo>
                  <a:pt x="174" y="1083"/>
                  <a:pt x="368" y="1115"/>
                  <a:pt x="494" y="1150"/>
                </a:cubicBezTo>
                <a:cubicBezTo>
                  <a:pt x="620" y="1185"/>
                  <a:pt x="758" y="1163"/>
                  <a:pt x="864" y="1195"/>
                </a:cubicBezTo>
                <a:cubicBezTo>
                  <a:pt x="970" y="1227"/>
                  <a:pt x="1058" y="1290"/>
                  <a:pt x="1129" y="1344"/>
                </a:cubicBezTo>
                <a:cubicBezTo>
                  <a:pt x="1200" y="1398"/>
                  <a:pt x="1275" y="1439"/>
                  <a:pt x="1288" y="1521"/>
                </a:cubicBezTo>
                <a:cubicBezTo>
                  <a:pt x="1301" y="1603"/>
                  <a:pt x="1314" y="1755"/>
                  <a:pt x="1208" y="1839"/>
                </a:cubicBezTo>
                <a:cubicBezTo>
                  <a:pt x="1102" y="1923"/>
                  <a:pt x="802" y="1970"/>
                  <a:pt x="652" y="2024"/>
                </a:cubicBezTo>
                <a:cubicBezTo>
                  <a:pt x="502" y="2078"/>
                  <a:pt x="393" y="2089"/>
                  <a:pt x="308" y="2165"/>
                </a:cubicBezTo>
                <a:cubicBezTo>
                  <a:pt x="223" y="2241"/>
                  <a:pt x="157" y="2379"/>
                  <a:pt x="141" y="2483"/>
                </a:cubicBezTo>
                <a:cubicBezTo>
                  <a:pt x="125" y="2587"/>
                  <a:pt x="141" y="2718"/>
                  <a:pt x="211" y="2791"/>
                </a:cubicBezTo>
                <a:cubicBezTo>
                  <a:pt x="281" y="2864"/>
                  <a:pt x="452" y="2877"/>
                  <a:pt x="564" y="2924"/>
                </a:cubicBezTo>
                <a:cubicBezTo>
                  <a:pt x="676" y="2971"/>
                  <a:pt x="819" y="3040"/>
                  <a:pt x="882" y="3074"/>
                </a:cubicBezTo>
                <a:cubicBezTo>
                  <a:pt x="945" y="3108"/>
                  <a:pt x="931" y="3116"/>
                  <a:pt x="944" y="3127"/>
                </a:cubicBezTo>
              </a:path>
            </a:pathLst>
          </a:custGeom>
          <a:solidFill>
            <a:srgbClr val="FFFF99"/>
          </a:solidFill>
          <a:ln w="9525">
            <a:solidFill>
              <a:schemeClr val="folHlink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37893" name="Freeform 5"/>
          <p:cNvSpPr>
            <a:spLocks/>
          </p:cNvSpPr>
          <p:nvPr/>
        </p:nvSpPr>
        <p:spPr bwMode="auto">
          <a:xfrm>
            <a:off x="2886075" y="381000"/>
            <a:ext cx="3354388" cy="5249863"/>
          </a:xfrm>
          <a:custGeom>
            <a:avLst/>
            <a:gdLst>
              <a:gd name="T0" fmla="*/ 2147483647 w 2113"/>
              <a:gd name="T1" fmla="*/ 2147483647 h 3307"/>
              <a:gd name="T2" fmla="*/ 2147483647 w 2113"/>
              <a:gd name="T3" fmla="*/ 2147483647 h 3307"/>
              <a:gd name="T4" fmla="*/ 2147483647 w 2113"/>
              <a:gd name="T5" fmla="*/ 2147483647 h 3307"/>
              <a:gd name="T6" fmla="*/ 2147483647 w 2113"/>
              <a:gd name="T7" fmla="*/ 2147483647 h 3307"/>
              <a:gd name="T8" fmla="*/ 2147483647 w 2113"/>
              <a:gd name="T9" fmla="*/ 2147483647 h 3307"/>
              <a:gd name="T10" fmla="*/ 2147483647 w 2113"/>
              <a:gd name="T11" fmla="*/ 2147483647 h 3307"/>
              <a:gd name="T12" fmla="*/ 2147483647 w 2113"/>
              <a:gd name="T13" fmla="*/ 2147483647 h 3307"/>
              <a:gd name="T14" fmla="*/ 2147483647 w 2113"/>
              <a:gd name="T15" fmla="*/ 2147483647 h 3307"/>
              <a:gd name="T16" fmla="*/ 2147483647 w 2113"/>
              <a:gd name="T17" fmla="*/ 2147483647 h 3307"/>
              <a:gd name="T18" fmla="*/ 2147483647 w 2113"/>
              <a:gd name="T19" fmla="*/ 2147483647 h 3307"/>
              <a:gd name="T20" fmla="*/ 2147483647 w 2113"/>
              <a:gd name="T21" fmla="*/ 2147483647 h 3307"/>
              <a:gd name="T22" fmla="*/ 2147483647 w 2113"/>
              <a:gd name="T23" fmla="*/ 2147483647 h 3307"/>
              <a:gd name="T24" fmla="*/ 2147483647 w 2113"/>
              <a:gd name="T25" fmla="*/ 2147483647 h 3307"/>
              <a:gd name="T26" fmla="*/ 2147483647 w 2113"/>
              <a:gd name="T27" fmla="*/ 2147483647 h 3307"/>
              <a:gd name="T28" fmla="*/ 2147483647 w 2113"/>
              <a:gd name="T29" fmla="*/ 2147483647 h 3307"/>
              <a:gd name="T30" fmla="*/ 2147483647 w 2113"/>
              <a:gd name="T31" fmla="*/ 2147483647 h 3307"/>
              <a:gd name="T32" fmla="*/ 2147483647 w 2113"/>
              <a:gd name="T33" fmla="*/ 2147483647 h 3307"/>
              <a:gd name="T34" fmla="*/ 2147483647 w 2113"/>
              <a:gd name="T35" fmla="*/ 2147483647 h 3307"/>
              <a:gd name="T36" fmla="*/ 2147483647 w 2113"/>
              <a:gd name="T37" fmla="*/ 2147483647 h 3307"/>
              <a:gd name="T38" fmla="*/ 2147483647 w 2113"/>
              <a:gd name="T39" fmla="*/ 2147483647 h 3307"/>
              <a:gd name="T40" fmla="*/ 2147483647 w 2113"/>
              <a:gd name="T41" fmla="*/ 2147483647 h 3307"/>
              <a:gd name="T42" fmla="*/ 2147483647 w 2113"/>
              <a:gd name="T43" fmla="*/ 2147483647 h 3307"/>
              <a:gd name="T44" fmla="*/ 2147483647 w 2113"/>
              <a:gd name="T45" fmla="*/ 2147483647 h 3307"/>
              <a:gd name="T46" fmla="*/ 2147483647 w 2113"/>
              <a:gd name="T47" fmla="*/ 2147483647 h 3307"/>
              <a:gd name="T48" fmla="*/ 2147483647 w 2113"/>
              <a:gd name="T49" fmla="*/ 2147483647 h 3307"/>
              <a:gd name="T50" fmla="*/ 2147483647 w 2113"/>
              <a:gd name="T51" fmla="*/ 2147483647 h 3307"/>
              <a:gd name="T52" fmla="*/ 2147483647 w 2113"/>
              <a:gd name="T53" fmla="*/ 2147483647 h 3307"/>
              <a:gd name="T54" fmla="*/ 2147483647 w 2113"/>
              <a:gd name="T55" fmla="*/ 2147483647 h 3307"/>
              <a:gd name="T56" fmla="*/ 2147483647 w 2113"/>
              <a:gd name="T57" fmla="*/ 2147483647 h 3307"/>
              <a:gd name="T58" fmla="*/ 2147483647 w 2113"/>
              <a:gd name="T59" fmla="*/ 2147483647 h 3307"/>
              <a:gd name="T60" fmla="*/ 2147483647 w 2113"/>
              <a:gd name="T61" fmla="*/ 2147483647 h 330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2113"/>
              <a:gd name="T94" fmla="*/ 0 h 3307"/>
              <a:gd name="T95" fmla="*/ 2113 w 2113"/>
              <a:gd name="T96" fmla="*/ 3307 h 3307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2113" h="3307">
                <a:moveTo>
                  <a:pt x="1208" y="3307"/>
                </a:moveTo>
                <a:cubicBezTo>
                  <a:pt x="1286" y="3298"/>
                  <a:pt x="1619" y="3282"/>
                  <a:pt x="1676" y="3245"/>
                </a:cubicBezTo>
                <a:cubicBezTo>
                  <a:pt x="1733" y="3208"/>
                  <a:pt x="1680" y="3154"/>
                  <a:pt x="1552" y="3086"/>
                </a:cubicBezTo>
                <a:cubicBezTo>
                  <a:pt x="1424" y="3018"/>
                  <a:pt x="1067" y="2915"/>
                  <a:pt x="908" y="2839"/>
                </a:cubicBezTo>
                <a:cubicBezTo>
                  <a:pt x="749" y="2763"/>
                  <a:pt x="582" y="2715"/>
                  <a:pt x="600" y="2627"/>
                </a:cubicBezTo>
                <a:cubicBezTo>
                  <a:pt x="618" y="2539"/>
                  <a:pt x="833" y="2379"/>
                  <a:pt x="1014" y="2310"/>
                </a:cubicBezTo>
                <a:cubicBezTo>
                  <a:pt x="1195" y="2241"/>
                  <a:pt x="1508" y="2259"/>
                  <a:pt x="1685" y="2213"/>
                </a:cubicBezTo>
                <a:cubicBezTo>
                  <a:pt x="1862" y="2167"/>
                  <a:pt x="2033" y="2155"/>
                  <a:pt x="2073" y="2036"/>
                </a:cubicBezTo>
                <a:cubicBezTo>
                  <a:pt x="2113" y="1917"/>
                  <a:pt x="2033" y="1638"/>
                  <a:pt x="1923" y="1498"/>
                </a:cubicBezTo>
                <a:cubicBezTo>
                  <a:pt x="1813" y="1358"/>
                  <a:pt x="1598" y="1268"/>
                  <a:pt x="1411" y="1198"/>
                </a:cubicBezTo>
                <a:cubicBezTo>
                  <a:pt x="1224" y="1128"/>
                  <a:pt x="959" y="1118"/>
                  <a:pt x="802" y="1075"/>
                </a:cubicBezTo>
                <a:cubicBezTo>
                  <a:pt x="645" y="1032"/>
                  <a:pt x="507" y="1004"/>
                  <a:pt x="467" y="942"/>
                </a:cubicBezTo>
                <a:cubicBezTo>
                  <a:pt x="427" y="880"/>
                  <a:pt x="499" y="777"/>
                  <a:pt x="564" y="704"/>
                </a:cubicBezTo>
                <a:cubicBezTo>
                  <a:pt x="629" y="631"/>
                  <a:pt x="723" y="601"/>
                  <a:pt x="855" y="501"/>
                </a:cubicBezTo>
                <a:cubicBezTo>
                  <a:pt x="987" y="401"/>
                  <a:pt x="1345" y="172"/>
                  <a:pt x="1358" y="104"/>
                </a:cubicBezTo>
                <a:cubicBezTo>
                  <a:pt x="1371" y="36"/>
                  <a:pt x="1012" y="92"/>
                  <a:pt x="932" y="93"/>
                </a:cubicBezTo>
                <a:cubicBezTo>
                  <a:pt x="852" y="94"/>
                  <a:pt x="1017" y="0"/>
                  <a:pt x="879" y="111"/>
                </a:cubicBezTo>
                <a:cubicBezTo>
                  <a:pt x="741" y="222"/>
                  <a:pt x="210" y="585"/>
                  <a:pt x="105" y="757"/>
                </a:cubicBezTo>
                <a:cubicBezTo>
                  <a:pt x="0" y="929"/>
                  <a:pt x="135" y="1054"/>
                  <a:pt x="247" y="1145"/>
                </a:cubicBezTo>
                <a:cubicBezTo>
                  <a:pt x="359" y="1236"/>
                  <a:pt x="614" y="1272"/>
                  <a:pt x="776" y="1304"/>
                </a:cubicBezTo>
                <a:cubicBezTo>
                  <a:pt x="938" y="1336"/>
                  <a:pt x="1102" y="1314"/>
                  <a:pt x="1217" y="1339"/>
                </a:cubicBezTo>
                <a:cubicBezTo>
                  <a:pt x="1332" y="1364"/>
                  <a:pt x="1382" y="1391"/>
                  <a:pt x="1464" y="1454"/>
                </a:cubicBezTo>
                <a:cubicBezTo>
                  <a:pt x="1546" y="1517"/>
                  <a:pt x="1684" y="1631"/>
                  <a:pt x="1711" y="1719"/>
                </a:cubicBezTo>
                <a:cubicBezTo>
                  <a:pt x="1738" y="1807"/>
                  <a:pt x="1804" y="1908"/>
                  <a:pt x="1623" y="1983"/>
                </a:cubicBezTo>
                <a:cubicBezTo>
                  <a:pt x="1442" y="2058"/>
                  <a:pt x="861" y="2072"/>
                  <a:pt x="626" y="2168"/>
                </a:cubicBezTo>
                <a:cubicBezTo>
                  <a:pt x="391" y="2264"/>
                  <a:pt x="279" y="2453"/>
                  <a:pt x="211" y="2557"/>
                </a:cubicBezTo>
                <a:cubicBezTo>
                  <a:pt x="143" y="2661"/>
                  <a:pt x="176" y="2732"/>
                  <a:pt x="220" y="2795"/>
                </a:cubicBezTo>
                <a:cubicBezTo>
                  <a:pt x="264" y="2858"/>
                  <a:pt x="385" y="2893"/>
                  <a:pt x="476" y="2936"/>
                </a:cubicBezTo>
                <a:cubicBezTo>
                  <a:pt x="567" y="2979"/>
                  <a:pt x="658" y="3011"/>
                  <a:pt x="767" y="3051"/>
                </a:cubicBezTo>
                <a:cubicBezTo>
                  <a:pt x="876" y="3091"/>
                  <a:pt x="1057" y="3131"/>
                  <a:pt x="1129" y="3174"/>
                </a:cubicBezTo>
                <a:cubicBezTo>
                  <a:pt x="1201" y="3217"/>
                  <a:pt x="1184" y="3279"/>
                  <a:pt x="1199" y="3307"/>
                </a:cubicBezTo>
              </a:path>
            </a:pathLst>
          </a:custGeom>
          <a:solidFill>
            <a:srgbClr val="FFFF99"/>
          </a:solidFill>
          <a:ln w="9525">
            <a:solidFill>
              <a:schemeClr val="folHlink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37894" name="Freeform 6"/>
          <p:cNvSpPr>
            <a:spLocks/>
          </p:cNvSpPr>
          <p:nvPr/>
        </p:nvSpPr>
        <p:spPr bwMode="auto">
          <a:xfrm>
            <a:off x="2830513" y="441325"/>
            <a:ext cx="3552825" cy="5146675"/>
          </a:xfrm>
          <a:custGeom>
            <a:avLst/>
            <a:gdLst>
              <a:gd name="T0" fmla="*/ 2147483647 w 2238"/>
              <a:gd name="T1" fmla="*/ 2147483647 h 3242"/>
              <a:gd name="T2" fmla="*/ 2147483647 w 2238"/>
              <a:gd name="T3" fmla="*/ 2147483647 h 3242"/>
              <a:gd name="T4" fmla="*/ 2147483647 w 2238"/>
              <a:gd name="T5" fmla="*/ 2147483647 h 3242"/>
              <a:gd name="T6" fmla="*/ 2147483647 w 2238"/>
              <a:gd name="T7" fmla="*/ 2147483647 h 3242"/>
              <a:gd name="T8" fmla="*/ 2147483647 w 2238"/>
              <a:gd name="T9" fmla="*/ 2147483647 h 3242"/>
              <a:gd name="T10" fmla="*/ 2147483647 w 2238"/>
              <a:gd name="T11" fmla="*/ 2147483647 h 3242"/>
              <a:gd name="T12" fmla="*/ 2147483647 w 2238"/>
              <a:gd name="T13" fmla="*/ 2147483647 h 3242"/>
              <a:gd name="T14" fmla="*/ 2147483647 w 2238"/>
              <a:gd name="T15" fmla="*/ 2147483647 h 3242"/>
              <a:gd name="T16" fmla="*/ 2147483647 w 2238"/>
              <a:gd name="T17" fmla="*/ 2147483647 h 3242"/>
              <a:gd name="T18" fmla="*/ 2147483647 w 2238"/>
              <a:gd name="T19" fmla="*/ 2147483647 h 3242"/>
              <a:gd name="T20" fmla="*/ 2147483647 w 2238"/>
              <a:gd name="T21" fmla="*/ 2147483647 h 3242"/>
              <a:gd name="T22" fmla="*/ 2147483647 w 2238"/>
              <a:gd name="T23" fmla="*/ 2147483647 h 3242"/>
              <a:gd name="T24" fmla="*/ 2147483647 w 2238"/>
              <a:gd name="T25" fmla="*/ 2147483647 h 3242"/>
              <a:gd name="T26" fmla="*/ 2147483647 w 2238"/>
              <a:gd name="T27" fmla="*/ 2147483647 h 3242"/>
              <a:gd name="T28" fmla="*/ 2147483647 w 2238"/>
              <a:gd name="T29" fmla="*/ 2147483647 h 3242"/>
              <a:gd name="T30" fmla="*/ 2147483647 w 2238"/>
              <a:gd name="T31" fmla="*/ 2147483647 h 3242"/>
              <a:gd name="T32" fmla="*/ 2147483647 w 2238"/>
              <a:gd name="T33" fmla="*/ 2147483647 h 3242"/>
              <a:gd name="T34" fmla="*/ 2147483647 w 2238"/>
              <a:gd name="T35" fmla="*/ 2147483647 h 3242"/>
              <a:gd name="T36" fmla="*/ 2147483647 w 2238"/>
              <a:gd name="T37" fmla="*/ 2147483647 h 3242"/>
              <a:gd name="T38" fmla="*/ 2147483647 w 2238"/>
              <a:gd name="T39" fmla="*/ 2147483647 h 3242"/>
              <a:gd name="T40" fmla="*/ 2147483647 w 2238"/>
              <a:gd name="T41" fmla="*/ 2147483647 h 3242"/>
              <a:gd name="T42" fmla="*/ 2147483647 w 2238"/>
              <a:gd name="T43" fmla="*/ 2147483647 h 3242"/>
              <a:gd name="T44" fmla="*/ 2147483647 w 2238"/>
              <a:gd name="T45" fmla="*/ 2147483647 h 3242"/>
              <a:gd name="T46" fmla="*/ 2147483647 w 2238"/>
              <a:gd name="T47" fmla="*/ 2147483647 h 3242"/>
              <a:gd name="T48" fmla="*/ 2147483647 w 2238"/>
              <a:gd name="T49" fmla="*/ 2147483647 h 3242"/>
              <a:gd name="T50" fmla="*/ 2147483647 w 2238"/>
              <a:gd name="T51" fmla="*/ 2147483647 h 3242"/>
              <a:gd name="T52" fmla="*/ 2147483647 w 2238"/>
              <a:gd name="T53" fmla="*/ 2147483647 h 3242"/>
              <a:gd name="T54" fmla="*/ 2147483647 w 2238"/>
              <a:gd name="T55" fmla="*/ 2147483647 h 3242"/>
              <a:gd name="T56" fmla="*/ 2147483647 w 2238"/>
              <a:gd name="T57" fmla="*/ 2147483647 h 3242"/>
              <a:gd name="T58" fmla="*/ 2147483647 w 2238"/>
              <a:gd name="T59" fmla="*/ 2147483647 h 3242"/>
              <a:gd name="T60" fmla="*/ 2147483647 w 2238"/>
              <a:gd name="T61" fmla="*/ 2147483647 h 3242"/>
              <a:gd name="T62" fmla="*/ 2147483647 w 2238"/>
              <a:gd name="T63" fmla="*/ 2147483647 h 3242"/>
              <a:gd name="T64" fmla="*/ 2147483647 w 2238"/>
              <a:gd name="T65" fmla="*/ 2147483647 h 3242"/>
              <a:gd name="T66" fmla="*/ 2147483647 w 2238"/>
              <a:gd name="T67" fmla="*/ 2147483647 h 324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238"/>
              <a:gd name="T103" fmla="*/ 0 h 3242"/>
              <a:gd name="T104" fmla="*/ 2238 w 2238"/>
              <a:gd name="T105" fmla="*/ 3242 h 324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238" h="3242">
                <a:moveTo>
                  <a:pt x="1393" y="3242"/>
                </a:moveTo>
                <a:cubicBezTo>
                  <a:pt x="1444" y="3236"/>
                  <a:pt x="1654" y="3239"/>
                  <a:pt x="1711" y="3207"/>
                </a:cubicBezTo>
                <a:cubicBezTo>
                  <a:pt x="1768" y="3175"/>
                  <a:pt x="1841" y="3111"/>
                  <a:pt x="1737" y="3048"/>
                </a:cubicBezTo>
                <a:cubicBezTo>
                  <a:pt x="1633" y="2985"/>
                  <a:pt x="1295" y="2884"/>
                  <a:pt x="1085" y="2827"/>
                </a:cubicBezTo>
                <a:cubicBezTo>
                  <a:pt x="875" y="2770"/>
                  <a:pt x="559" y="2776"/>
                  <a:pt x="476" y="2704"/>
                </a:cubicBezTo>
                <a:cubicBezTo>
                  <a:pt x="393" y="2632"/>
                  <a:pt x="495" y="2467"/>
                  <a:pt x="590" y="2395"/>
                </a:cubicBezTo>
                <a:cubicBezTo>
                  <a:pt x="685" y="2323"/>
                  <a:pt x="867" y="2287"/>
                  <a:pt x="1049" y="2272"/>
                </a:cubicBezTo>
                <a:cubicBezTo>
                  <a:pt x="1231" y="2257"/>
                  <a:pt x="1497" y="2331"/>
                  <a:pt x="1684" y="2307"/>
                </a:cubicBezTo>
                <a:cubicBezTo>
                  <a:pt x="1871" y="2283"/>
                  <a:pt x="2102" y="2259"/>
                  <a:pt x="2170" y="2130"/>
                </a:cubicBezTo>
                <a:cubicBezTo>
                  <a:pt x="2238" y="2001"/>
                  <a:pt x="2215" y="1679"/>
                  <a:pt x="2090" y="1531"/>
                </a:cubicBezTo>
                <a:cubicBezTo>
                  <a:pt x="1965" y="1383"/>
                  <a:pt x="1635" y="1305"/>
                  <a:pt x="1420" y="1239"/>
                </a:cubicBezTo>
                <a:cubicBezTo>
                  <a:pt x="1205" y="1173"/>
                  <a:pt x="967" y="1160"/>
                  <a:pt x="802" y="1134"/>
                </a:cubicBezTo>
                <a:cubicBezTo>
                  <a:pt x="637" y="1108"/>
                  <a:pt x="491" y="1138"/>
                  <a:pt x="432" y="1081"/>
                </a:cubicBezTo>
                <a:cubicBezTo>
                  <a:pt x="373" y="1024"/>
                  <a:pt x="380" y="894"/>
                  <a:pt x="449" y="790"/>
                </a:cubicBezTo>
                <a:cubicBezTo>
                  <a:pt x="518" y="686"/>
                  <a:pt x="689" y="575"/>
                  <a:pt x="846" y="454"/>
                </a:cubicBezTo>
                <a:cubicBezTo>
                  <a:pt x="1003" y="333"/>
                  <a:pt x="1373" y="132"/>
                  <a:pt x="1393" y="66"/>
                </a:cubicBezTo>
                <a:cubicBezTo>
                  <a:pt x="1413" y="0"/>
                  <a:pt x="1047" y="54"/>
                  <a:pt x="967" y="55"/>
                </a:cubicBezTo>
                <a:cubicBezTo>
                  <a:pt x="887" y="56"/>
                  <a:pt x="1006" y="8"/>
                  <a:pt x="914" y="73"/>
                </a:cubicBezTo>
                <a:cubicBezTo>
                  <a:pt x="822" y="138"/>
                  <a:pt x="561" y="302"/>
                  <a:pt x="414" y="445"/>
                </a:cubicBezTo>
                <a:cubicBezTo>
                  <a:pt x="267" y="588"/>
                  <a:pt x="70" y="785"/>
                  <a:pt x="35" y="931"/>
                </a:cubicBezTo>
                <a:cubicBezTo>
                  <a:pt x="0" y="1077"/>
                  <a:pt x="77" y="1250"/>
                  <a:pt x="202" y="1319"/>
                </a:cubicBezTo>
                <a:cubicBezTo>
                  <a:pt x="327" y="1388"/>
                  <a:pt x="617" y="1330"/>
                  <a:pt x="785" y="1345"/>
                </a:cubicBezTo>
                <a:cubicBezTo>
                  <a:pt x="953" y="1360"/>
                  <a:pt x="1048" y="1366"/>
                  <a:pt x="1208" y="1407"/>
                </a:cubicBezTo>
                <a:cubicBezTo>
                  <a:pt x="1368" y="1448"/>
                  <a:pt x="1631" y="1517"/>
                  <a:pt x="1746" y="1592"/>
                </a:cubicBezTo>
                <a:cubicBezTo>
                  <a:pt x="1861" y="1667"/>
                  <a:pt x="1902" y="1773"/>
                  <a:pt x="1896" y="1857"/>
                </a:cubicBezTo>
                <a:cubicBezTo>
                  <a:pt x="1890" y="1941"/>
                  <a:pt x="1868" y="2057"/>
                  <a:pt x="1711" y="2095"/>
                </a:cubicBezTo>
                <a:cubicBezTo>
                  <a:pt x="1554" y="2133"/>
                  <a:pt x="1184" y="2070"/>
                  <a:pt x="952" y="2086"/>
                </a:cubicBezTo>
                <a:cubicBezTo>
                  <a:pt x="720" y="2102"/>
                  <a:pt x="470" y="2101"/>
                  <a:pt x="317" y="2192"/>
                </a:cubicBezTo>
                <a:cubicBezTo>
                  <a:pt x="164" y="2283"/>
                  <a:pt x="56" y="2523"/>
                  <a:pt x="35" y="2633"/>
                </a:cubicBezTo>
                <a:cubicBezTo>
                  <a:pt x="14" y="2743"/>
                  <a:pt x="115" y="2797"/>
                  <a:pt x="193" y="2854"/>
                </a:cubicBezTo>
                <a:cubicBezTo>
                  <a:pt x="271" y="2911"/>
                  <a:pt x="401" y="2950"/>
                  <a:pt x="502" y="2977"/>
                </a:cubicBezTo>
                <a:cubicBezTo>
                  <a:pt x="603" y="3004"/>
                  <a:pt x="686" y="2992"/>
                  <a:pt x="802" y="3013"/>
                </a:cubicBezTo>
                <a:cubicBezTo>
                  <a:pt x="918" y="3034"/>
                  <a:pt x="1101" y="3063"/>
                  <a:pt x="1199" y="3101"/>
                </a:cubicBezTo>
                <a:cubicBezTo>
                  <a:pt x="1297" y="3139"/>
                  <a:pt x="1353" y="3213"/>
                  <a:pt x="1393" y="3242"/>
                </a:cubicBezTo>
              </a:path>
            </a:pathLst>
          </a:custGeom>
          <a:solidFill>
            <a:srgbClr val="FFFF99"/>
          </a:solidFill>
          <a:ln w="9525">
            <a:solidFill>
              <a:schemeClr val="folHlink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37895" name="Freeform 7"/>
          <p:cNvSpPr>
            <a:spLocks/>
          </p:cNvSpPr>
          <p:nvPr/>
        </p:nvSpPr>
        <p:spPr bwMode="auto">
          <a:xfrm>
            <a:off x="2789238" y="463550"/>
            <a:ext cx="3784600" cy="5124450"/>
          </a:xfrm>
          <a:custGeom>
            <a:avLst/>
            <a:gdLst>
              <a:gd name="T0" fmla="*/ 2147483647 w 2384"/>
              <a:gd name="T1" fmla="*/ 2147483647 h 3228"/>
              <a:gd name="T2" fmla="*/ 2147483647 w 2384"/>
              <a:gd name="T3" fmla="*/ 2147483647 h 3228"/>
              <a:gd name="T4" fmla="*/ 2147483647 w 2384"/>
              <a:gd name="T5" fmla="*/ 2147483647 h 3228"/>
              <a:gd name="T6" fmla="*/ 2147483647 w 2384"/>
              <a:gd name="T7" fmla="*/ 2147483647 h 3228"/>
              <a:gd name="T8" fmla="*/ 2147483647 w 2384"/>
              <a:gd name="T9" fmla="*/ 2147483647 h 3228"/>
              <a:gd name="T10" fmla="*/ 2147483647 w 2384"/>
              <a:gd name="T11" fmla="*/ 2147483647 h 3228"/>
              <a:gd name="T12" fmla="*/ 2147483647 w 2384"/>
              <a:gd name="T13" fmla="*/ 2147483647 h 3228"/>
              <a:gd name="T14" fmla="*/ 2147483647 w 2384"/>
              <a:gd name="T15" fmla="*/ 2147483647 h 3228"/>
              <a:gd name="T16" fmla="*/ 2147483647 w 2384"/>
              <a:gd name="T17" fmla="*/ 2147483647 h 3228"/>
              <a:gd name="T18" fmla="*/ 2147483647 w 2384"/>
              <a:gd name="T19" fmla="*/ 2147483647 h 3228"/>
              <a:gd name="T20" fmla="*/ 2147483647 w 2384"/>
              <a:gd name="T21" fmla="*/ 2147483647 h 3228"/>
              <a:gd name="T22" fmla="*/ 2147483647 w 2384"/>
              <a:gd name="T23" fmla="*/ 2147483647 h 3228"/>
              <a:gd name="T24" fmla="*/ 2147483647 w 2384"/>
              <a:gd name="T25" fmla="*/ 2147483647 h 3228"/>
              <a:gd name="T26" fmla="*/ 2147483647 w 2384"/>
              <a:gd name="T27" fmla="*/ 2147483647 h 3228"/>
              <a:gd name="T28" fmla="*/ 2147483647 w 2384"/>
              <a:gd name="T29" fmla="*/ 2147483647 h 3228"/>
              <a:gd name="T30" fmla="*/ 2147483647 w 2384"/>
              <a:gd name="T31" fmla="*/ 2147483647 h 3228"/>
              <a:gd name="T32" fmla="*/ 2147483647 w 2384"/>
              <a:gd name="T33" fmla="*/ 2147483647 h 3228"/>
              <a:gd name="T34" fmla="*/ 2147483647 w 2384"/>
              <a:gd name="T35" fmla="*/ 2147483647 h 3228"/>
              <a:gd name="T36" fmla="*/ 2147483647 w 2384"/>
              <a:gd name="T37" fmla="*/ 2147483647 h 3228"/>
              <a:gd name="T38" fmla="*/ 2147483647 w 2384"/>
              <a:gd name="T39" fmla="*/ 2147483647 h 3228"/>
              <a:gd name="T40" fmla="*/ 2147483647 w 2384"/>
              <a:gd name="T41" fmla="*/ 2147483647 h 3228"/>
              <a:gd name="T42" fmla="*/ 2147483647 w 2384"/>
              <a:gd name="T43" fmla="*/ 2147483647 h 3228"/>
              <a:gd name="T44" fmla="*/ 2147483647 w 2384"/>
              <a:gd name="T45" fmla="*/ 2147483647 h 3228"/>
              <a:gd name="T46" fmla="*/ 2147483647 w 2384"/>
              <a:gd name="T47" fmla="*/ 2147483647 h 3228"/>
              <a:gd name="T48" fmla="*/ 2147483647 w 2384"/>
              <a:gd name="T49" fmla="*/ 2147483647 h 3228"/>
              <a:gd name="T50" fmla="*/ 2147483647 w 2384"/>
              <a:gd name="T51" fmla="*/ 2147483647 h 3228"/>
              <a:gd name="T52" fmla="*/ 2147483647 w 2384"/>
              <a:gd name="T53" fmla="*/ 2147483647 h 3228"/>
              <a:gd name="T54" fmla="*/ 2147483647 w 2384"/>
              <a:gd name="T55" fmla="*/ 2147483647 h 3228"/>
              <a:gd name="T56" fmla="*/ 2147483647 w 2384"/>
              <a:gd name="T57" fmla="*/ 2147483647 h 3228"/>
              <a:gd name="T58" fmla="*/ 2147483647 w 2384"/>
              <a:gd name="T59" fmla="*/ 2147483647 h 3228"/>
              <a:gd name="T60" fmla="*/ 2147483647 w 2384"/>
              <a:gd name="T61" fmla="*/ 2147483647 h 3228"/>
              <a:gd name="T62" fmla="*/ 2147483647 w 2384"/>
              <a:gd name="T63" fmla="*/ 2147483647 h 3228"/>
              <a:gd name="T64" fmla="*/ 2147483647 w 2384"/>
              <a:gd name="T65" fmla="*/ 2147483647 h 3228"/>
              <a:gd name="T66" fmla="*/ 2147483647 w 2384"/>
              <a:gd name="T67" fmla="*/ 2147483647 h 3228"/>
              <a:gd name="T68" fmla="*/ 2147483647 w 2384"/>
              <a:gd name="T69" fmla="*/ 2147483647 h 3228"/>
              <a:gd name="T70" fmla="*/ 2147483647 w 2384"/>
              <a:gd name="T71" fmla="*/ 2147483647 h 3228"/>
              <a:gd name="T72" fmla="*/ 2147483647 w 2384"/>
              <a:gd name="T73" fmla="*/ 2147483647 h 322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384"/>
              <a:gd name="T112" fmla="*/ 0 h 3228"/>
              <a:gd name="T113" fmla="*/ 2384 w 2384"/>
              <a:gd name="T114" fmla="*/ 3228 h 3228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384" h="3228">
                <a:moveTo>
                  <a:pt x="1419" y="3228"/>
                </a:moveTo>
                <a:cubicBezTo>
                  <a:pt x="1470" y="3222"/>
                  <a:pt x="1680" y="3225"/>
                  <a:pt x="1737" y="3193"/>
                </a:cubicBezTo>
                <a:cubicBezTo>
                  <a:pt x="1794" y="3161"/>
                  <a:pt x="1828" y="3106"/>
                  <a:pt x="1763" y="3034"/>
                </a:cubicBezTo>
                <a:cubicBezTo>
                  <a:pt x="1698" y="2962"/>
                  <a:pt x="1564" y="2802"/>
                  <a:pt x="1349" y="2761"/>
                </a:cubicBezTo>
                <a:cubicBezTo>
                  <a:pt x="1134" y="2720"/>
                  <a:pt x="610" y="2842"/>
                  <a:pt x="475" y="2787"/>
                </a:cubicBezTo>
                <a:cubicBezTo>
                  <a:pt x="340" y="2732"/>
                  <a:pt x="443" y="2508"/>
                  <a:pt x="537" y="2434"/>
                </a:cubicBezTo>
                <a:cubicBezTo>
                  <a:pt x="631" y="2360"/>
                  <a:pt x="852" y="2333"/>
                  <a:pt x="1040" y="2346"/>
                </a:cubicBezTo>
                <a:cubicBezTo>
                  <a:pt x="1228" y="2359"/>
                  <a:pt x="1457" y="2524"/>
                  <a:pt x="1666" y="2514"/>
                </a:cubicBezTo>
                <a:cubicBezTo>
                  <a:pt x="1875" y="2504"/>
                  <a:pt x="2202" y="2431"/>
                  <a:pt x="2293" y="2284"/>
                </a:cubicBezTo>
                <a:cubicBezTo>
                  <a:pt x="2384" y="2137"/>
                  <a:pt x="2298" y="1784"/>
                  <a:pt x="2213" y="1631"/>
                </a:cubicBezTo>
                <a:cubicBezTo>
                  <a:pt x="2128" y="1478"/>
                  <a:pt x="1931" y="1429"/>
                  <a:pt x="1781" y="1367"/>
                </a:cubicBezTo>
                <a:cubicBezTo>
                  <a:pt x="1631" y="1305"/>
                  <a:pt x="1478" y="1274"/>
                  <a:pt x="1313" y="1261"/>
                </a:cubicBezTo>
                <a:cubicBezTo>
                  <a:pt x="1148" y="1248"/>
                  <a:pt x="938" y="1306"/>
                  <a:pt x="793" y="1287"/>
                </a:cubicBezTo>
                <a:cubicBezTo>
                  <a:pt x="648" y="1268"/>
                  <a:pt x="493" y="1231"/>
                  <a:pt x="440" y="1146"/>
                </a:cubicBezTo>
                <a:cubicBezTo>
                  <a:pt x="387" y="1061"/>
                  <a:pt x="403" y="880"/>
                  <a:pt x="475" y="776"/>
                </a:cubicBezTo>
                <a:cubicBezTo>
                  <a:pt x="547" y="672"/>
                  <a:pt x="747" y="591"/>
                  <a:pt x="872" y="520"/>
                </a:cubicBezTo>
                <a:cubicBezTo>
                  <a:pt x="997" y="449"/>
                  <a:pt x="1134" y="430"/>
                  <a:pt x="1225" y="352"/>
                </a:cubicBezTo>
                <a:cubicBezTo>
                  <a:pt x="1316" y="274"/>
                  <a:pt x="1458" y="104"/>
                  <a:pt x="1419" y="52"/>
                </a:cubicBezTo>
                <a:cubicBezTo>
                  <a:pt x="1380" y="0"/>
                  <a:pt x="1078" y="7"/>
                  <a:pt x="993" y="41"/>
                </a:cubicBezTo>
                <a:cubicBezTo>
                  <a:pt x="908" y="75"/>
                  <a:pt x="1002" y="180"/>
                  <a:pt x="908" y="255"/>
                </a:cubicBezTo>
                <a:cubicBezTo>
                  <a:pt x="814" y="330"/>
                  <a:pt x="561" y="402"/>
                  <a:pt x="431" y="493"/>
                </a:cubicBezTo>
                <a:cubicBezTo>
                  <a:pt x="301" y="584"/>
                  <a:pt x="197" y="696"/>
                  <a:pt x="131" y="802"/>
                </a:cubicBezTo>
                <a:cubicBezTo>
                  <a:pt x="65" y="908"/>
                  <a:pt x="25" y="1028"/>
                  <a:pt x="34" y="1128"/>
                </a:cubicBezTo>
                <a:cubicBezTo>
                  <a:pt x="43" y="1228"/>
                  <a:pt x="80" y="1326"/>
                  <a:pt x="184" y="1402"/>
                </a:cubicBezTo>
                <a:cubicBezTo>
                  <a:pt x="288" y="1478"/>
                  <a:pt x="488" y="1572"/>
                  <a:pt x="661" y="1587"/>
                </a:cubicBezTo>
                <a:cubicBezTo>
                  <a:pt x="834" y="1602"/>
                  <a:pt x="1040" y="1474"/>
                  <a:pt x="1225" y="1490"/>
                </a:cubicBezTo>
                <a:cubicBezTo>
                  <a:pt x="1410" y="1506"/>
                  <a:pt x="1656" y="1625"/>
                  <a:pt x="1772" y="1684"/>
                </a:cubicBezTo>
                <a:cubicBezTo>
                  <a:pt x="1888" y="1743"/>
                  <a:pt x="1907" y="1762"/>
                  <a:pt x="1922" y="1843"/>
                </a:cubicBezTo>
                <a:cubicBezTo>
                  <a:pt x="1937" y="1924"/>
                  <a:pt x="2064" y="2129"/>
                  <a:pt x="1860" y="2169"/>
                </a:cubicBezTo>
                <a:cubicBezTo>
                  <a:pt x="1656" y="2209"/>
                  <a:pt x="987" y="2049"/>
                  <a:pt x="696" y="2081"/>
                </a:cubicBezTo>
                <a:cubicBezTo>
                  <a:pt x="405" y="2113"/>
                  <a:pt x="226" y="2261"/>
                  <a:pt x="113" y="2364"/>
                </a:cubicBezTo>
                <a:cubicBezTo>
                  <a:pt x="0" y="2467"/>
                  <a:pt x="13" y="2596"/>
                  <a:pt x="16" y="2699"/>
                </a:cubicBezTo>
                <a:cubicBezTo>
                  <a:pt x="19" y="2802"/>
                  <a:pt x="55" y="2922"/>
                  <a:pt x="131" y="2981"/>
                </a:cubicBezTo>
                <a:cubicBezTo>
                  <a:pt x="207" y="3040"/>
                  <a:pt x="350" y="3039"/>
                  <a:pt x="475" y="3052"/>
                </a:cubicBezTo>
                <a:cubicBezTo>
                  <a:pt x="600" y="3065"/>
                  <a:pt x="756" y="3054"/>
                  <a:pt x="881" y="3060"/>
                </a:cubicBezTo>
                <a:cubicBezTo>
                  <a:pt x="1006" y="3066"/>
                  <a:pt x="1135" y="3059"/>
                  <a:pt x="1225" y="3087"/>
                </a:cubicBezTo>
                <a:cubicBezTo>
                  <a:pt x="1315" y="3115"/>
                  <a:pt x="1379" y="3199"/>
                  <a:pt x="1419" y="3228"/>
                </a:cubicBezTo>
              </a:path>
            </a:pathLst>
          </a:custGeom>
          <a:solidFill>
            <a:srgbClr val="FFFF99"/>
          </a:solidFill>
          <a:ln w="9525">
            <a:solidFill>
              <a:schemeClr val="folHlink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37896" name="Freeform 8"/>
          <p:cNvSpPr>
            <a:spLocks/>
          </p:cNvSpPr>
          <p:nvPr/>
        </p:nvSpPr>
        <p:spPr bwMode="auto">
          <a:xfrm>
            <a:off x="2624138" y="434975"/>
            <a:ext cx="4019550" cy="5153025"/>
          </a:xfrm>
          <a:custGeom>
            <a:avLst/>
            <a:gdLst>
              <a:gd name="T0" fmla="*/ 2147483647 w 2532"/>
              <a:gd name="T1" fmla="*/ 2147483647 h 3246"/>
              <a:gd name="T2" fmla="*/ 2147483647 w 2532"/>
              <a:gd name="T3" fmla="*/ 2147483647 h 3246"/>
              <a:gd name="T4" fmla="*/ 2147483647 w 2532"/>
              <a:gd name="T5" fmla="*/ 2147483647 h 3246"/>
              <a:gd name="T6" fmla="*/ 2147483647 w 2532"/>
              <a:gd name="T7" fmla="*/ 2147483647 h 3246"/>
              <a:gd name="T8" fmla="*/ 2147483647 w 2532"/>
              <a:gd name="T9" fmla="*/ 2147483647 h 3246"/>
              <a:gd name="T10" fmla="*/ 2147483647 w 2532"/>
              <a:gd name="T11" fmla="*/ 2147483647 h 3246"/>
              <a:gd name="T12" fmla="*/ 2147483647 w 2532"/>
              <a:gd name="T13" fmla="*/ 2147483647 h 3246"/>
              <a:gd name="T14" fmla="*/ 2147483647 w 2532"/>
              <a:gd name="T15" fmla="*/ 2147483647 h 3246"/>
              <a:gd name="T16" fmla="*/ 2147483647 w 2532"/>
              <a:gd name="T17" fmla="*/ 2147483647 h 3246"/>
              <a:gd name="T18" fmla="*/ 2147483647 w 2532"/>
              <a:gd name="T19" fmla="*/ 2147483647 h 3246"/>
              <a:gd name="T20" fmla="*/ 2147483647 w 2532"/>
              <a:gd name="T21" fmla="*/ 2147483647 h 3246"/>
              <a:gd name="T22" fmla="*/ 2147483647 w 2532"/>
              <a:gd name="T23" fmla="*/ 2147483647 h 3246"/>
              <a:gd name="T24" fmla="*/ 2147483647 w 2532"/>
              <a:gd name="T25" fmla="*/ 2147483647 h 3246"/>
              <a:gd name="T26" fmla="*/ 2147483647 w 2532"/>
              <a:gd name="T27" fmla="*/ 2147483647 h 3246"/>
              <a:gd name="T28" fmla="*/ 2147483647 w 2532"/>
              <a:gd name="T29" fmla="*/ 2147483647 h 3246"/>
              <a:gd name="T30" fmla="*/ 2147483647 w 2532"/>
              <a:gd name="T31" fmla="*/ 2147483647 h 3246"/>
              <a:gd name="T32" fmla="*/ 2147483647 w 2532"/>
              <a:gd name="T33" fmla="*/ 2147483647 h 3246"/>
              <a:gd name="T34" fmla="*/ 2147483647 w 2532"/>
              <a:gd name="T35" fmla="*/ 2147483647 h 3246"/>
              <a:gd name="T36" fmla="*/ 2147483647 w 2532"/>
              <a:gd name="T37" fmla="*/ 2147483647 h 3246"/>
              <a:gd name="T38" fmla="*/ 2147483647 w 2532"/>
              <a:gd name="T39" fmla="*/ 2147483647 h 3246"/>
              <a:gd name="T40" fmla="*/ 2147483647 w 2532"/>
              <a:gd name="T41" fmla="*/ 2147483647 h 3246"/>
              <a:gd name="T42" fmla="*/ 2147483647 w 2532"/>
              <a:gd name="T43" fmla="*/ 2147483647 h 3246"/>
              <a:gd name="T44" fmla="*/ 2147483647 w 2532"/>
              <a:gd name="T45" fmla="*/ 2147483647 h 3246"/>
              <a:gd name="T46" fmla="*/ 2147483647 w 2532"/>
              <a:gd name="T47" fmla="*/ 2147483647 h 3246"/>
              <a:gd name="T48" fmla="*/ 2147483647 w 2532"/>
              <a:gd name="T49" fmla="*/ 2147483647 h 3246"/>
              <a:gd name="T50" fmla="*/ 2147483647 w 2532"/>
              <a:gd name="T51" fmla="*/ 2147483647 h 3246"/>
              <a:gd name="T52" fmla="*/ 2147483647 w 2532"/>
              <a:gd name="T53" fmla="*/ 2147483647 h 3246"/>
              <a:gd name="T54" fmla="*/ 2147483647 w 2532"/>
              <a:gd name="T55" fmla="*/ 2147483647 h 3246"/>
              <a:gd name="T56" fmla="*/ 2147483647 w 2532"/>
              <a:gd name="T57" fmla="*/ 2147483647 h 3246"/>
              <a:gd name="T58" fmla="*/ 2147483647 w 2532"/>
              <a:gd name="T59" fmla="*/ 2147483647 h 3246"/>
              <a:gd name="T60" fmla="*/ 2147483647 w 2532"/>
              <a:gd name="T61" fmla="*/ 2147483647 h 3246"/>
              <a:gd name="T62" fmla="*/ 2147483647 w 2532"/>
              <a:gd name="T63" fmla="*/ 2147483647 h 3246"/>
              <a:gd name="T64" fmla="*/ 2147483647 w 2532"/>
              <a:gd name="T65" fmla="*/ 2147483647 h 3246"/>
              <a:gd name="T66" fmla="*/ 2147483647 w 2532"/>
              <a:gd name="T67" fmla="*/ 2147483647 h 3246"/>
              <a:gd name="T68" fmla="*/ 2147483647 w 2532"/>
              <a:gd name="T69" fmla="*/ 2147483647 h 3246"/>
              <a:gd name="T70" fmla="*/ 2147483647 w 2532"/>
              <a:gd name="T71" fmla="*/ 2147483647 h 3246"/>
              <a:gd name="T72" fmla="*/ 2147483647 w 2532"/>
              <a:gd name="T73" fmla="*/ 2147483647 h 324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532"/>
              <a:gd name="T112" fmla="*/ 0 h 3246"/>
              <a:gd name="T113" fmla="*/ 2532 w 2532"/>
              <a:gd name="T114" fmla="*/ 3246 h 324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532" h="3246">
                <a:moveTo>
                  <a:pt x="1523" y="3246"/>
                </a:moveTo>
                <a:cubicBezTo>
                  <a:pt x="1574" y="3240"/>
                  <a:pt x="1784" y="3243"/>
                  <a:pt x="1841" y="3211"/>
                </a:cubicBezTo>
                <a:cubicBezTo>
                  <a:pt x="1898" y="3179"/>
                  <a:pt x="1946" y="3130"/>
                  <a:pt x="1867" y="3052"/>
                </a:cubicBezTo>
                <a:cubicBezTo>
                  <a:pt x="1788" y="2974"/>
                  <a:pt x="1595" y="2778"/>
                  <a:pt x="1364" y="2743"/>
                </a:cubicBezTo>
                <a:cubicBezTo>
                  <a:pt x="1133" y="2708"/>
                  <a:pt x="603" y="2888"/>
                  <a:pt x="482" y="2840"/>
                </a:cubicBezTo>
                <a:cubicBezTo>
                  <a:pt x="361" y="2792"/>
                  <a:pt x="531" y="2531"/>
                  <a:pt x="641" y="2452"/>
                </a:cubicBezTo>
                <a:cubicBezTo>
                  <a:pt x="751" y="2373"/>
                  <a:pt x="956" y="2351"/>
                  <a:pt x="1144" y="2364"/>
                </a:cubicBezTo>
                <a:cubicBezTo>
                  <a:pt x="1332" y="2377"/>
                  <a:pt x="1557" y="2517"/>
                  <a:pt x="1770" y="2532"/>
                </a:cubicBezTo>
                <a:cubicBezTo>
                  <a:pt x="1983" y="2547"/>
                  <a:pt x="2314" y="2595"/>
                  <a:pt x="2423" y="2452"/>
                </a:cubicBezTo>
                <a:cubicBezTo>
                  <a:pt x="2532" y="2309"/>
                  <a:pt x="2502" y="1858"/>
                  <a:pt x="2423" y="1676"/>
                </a:cubicBezTo>
                <a:cubicBezTo>
                  <a:pt x="2344" y="1494"/>
                  <a:pt x="2115" y="1424"/>
                  <a:pt x="1947" y="1358"/>
                </a:cubicBezTo>
                <a:cubicBezTo>
                  <a:pt x="1779" y="1292"/>
                  <a:pt x="1592" y="1270"/>
                  <a:pt x="1417" y="1279"/>
                </a:cubicBezTo>
                <a:cubicBezTo>
                  <a:pt x="1242" y="1288"/>
                  <a:pt x="1064" y="1412"/>
                  <a:pt x="897" y="1411"/>
                </a:cubicBezTo>
                <a:cubicBezTo>
                  <a:pt x="730" y="1410"/>
                  <a:pt x="465" y="1373"/>
                  <a:pt x="412" y="1270"/>
                </a:cubicBezTo>
                <a:cubicBezTo>
                  <a:pt x="359" y="1167"/>
                  <a:pt x="485" y="903"/>
                  <a:pt x="579" y="794"/>
                </a:cubicBezTo>
                <a:cubicBezTo>
                  <a:pt x="673" y="685"/>
                  <a:pt x="850" y="670"/>
                  <a:pt x="976" y="617"/>
                </a:cubicBezTo>
                <a:cubicBezTo>
                  <a:pt x="1102" y="564"/>
                  <a:pt x="1247" y="567"/>
                  <a:pt x="1338" y="476"/>
                </a:cubicBezTo>
                <a:cubicBezTo>
                  <a:pt x="1429" y="385"/>
                  <a:pt x="1563" y="140"/>
                  <a:pt x="1523" y="70"/>
                </a:cubicBezTo>
                <a:cubicBezTo>
                  <a:pt x="1483" y="0"/>
                  <a:pt x="1188" y="10"/>
                  <a:pt x="1097" y="59"/>
                </a:cubicBezTo>
                <a:cubicBezTo>
                  <a:pt x="1006" y="108"/>
                  <a:pt x="1090" y="268"/>
                  <a:pt x="976" y="361"/>
                </a:cubicBezTo>
                <a:cubicBezTo>
                  <a:pt x="862" y="454"/>
                  <a:pt x="560" y="511"/>
                  <a:pt x="412" y="617"/>
                </a:cubicBezTo>
                <a:cubicBezTo>
                  <a:pt x="264" y="723"/>
                  <a:pt x="148" y="871"/>
                  <a:pt x="85" y="996"/>
                </a:cubicBezTo>
                <a:cubicBezTo>
                  <a:pt x="22" y="1121"/>
                  <a:pt x="0" y="1268"/>
                  <a:pt x="32" y="1367"/>
                </a:cubicBezTo>
                <a:cubicBezTo>
                  <a:pt x="64" y="1466"/>
                  <a:pt x="151" y="1529"/>
                  <a:pt x="279" y="1588"/>
                </a:cubicBezTo>
                <a:cubicBezTo>
                  <a:pt x="407" y="1647"/>
                  <a:pt x="613" y="1719"/>
                  <a:pt x="800" y="1720"/>
                </a:cubicBezTo>
                <a:cubicBezTo>
                  <a:pt x="987" y="1721"/>
                  <a:pt x="1205" y="1599"/>
                  <a:pt x="1400" y="1596"/>
                </a:cubicBezTo>
                <a:cubicBezTo>
                  <a:pt x="1595" y="1593"/>
                  <a:pt x="1844" y="1642"/>
                  <a:pt x="1973" y="1702"/>
                </a:cubicBezTo>
                <a:cubicBezTo>
                  <a:pt x="2102" y="1762"/>
                  <a:pt x="2173" y="1858"/>
                  <a:pt x="2176" y="1958"/>
                </a:cubicBezTo>
                <a:cubicBezTo>
                  <a:pt x="2179" y="2058"/>
                  <a:pt x="2229" y="2284"/>
                  <a:pt x="1991" y="2302"/>
                </a:cubicBezTo>
                <a:cubicBezTo>
                  <a:pt x="1753" y="2320"/>
                  <a:pt x="1059" y="2049"/>
                  <a:pt x="747" y="2064"/>
                </a:cubicBezTo>
                <a:cubicBezTo>
                  <a:pt x="435" y="2079"/>
                  <a:pt x="235" y="2267"/>
                  <a:pt x="120" y="2390"/>
                </a:cubicBezTo>
                <a:cubicBezTo>
                  <a:pt x="5" y="2513"/>
                  <a:pt x="44" y="2689"/>
                  <a:pt x="59" y="2805"/>
                </a:cubicBezTo>
                <a:cubicBezTo>
                  <a:pt x="74" y="2921"/>
                  <a:pt x="118" y="3033"/>
                  <a:pt x="209" y="3087"/>
                </a:cubicBezTo>
                <a:cubicBezTo>
                  <a:pt x="300" y="3141"/>
                  <a:pt x="474" y="3143"/>
                  <a:pt x="606" y="3131"/>
                </a:cubicBezTo>
                <a:cubicBezTo>
                  <a:pt x="738" y="3119"/>
                  <a:pt x="865" y="3029"/>
                  <a:pt x="1003" y="3017"/>
                </a:cubicBezTo>
                <a:cubicBezTo>
                  <a:pt x="1141" y="3005"/>
                  <a:pt x="1348" y="3023"/>
                  <a:pt x="1435" y="3061"/>
                </a:cubicBezTo>
                <a:cubicBezTo>
                  <a:pt x="1522" y="3099"/>
                  <a:pt x="1505" y="3208"/>
                  <a:pt x="1523" y="3246"/>
                </a:cubicBezTo>
              </a:path>
            </a:pathLst>
          </a:custGeom>
          <a:solidFill>
            <a:srgbClr val="FFFF99"/>
          </a:solidFill>
          <a:ln w="9525">
            <a:solidFill>
              <a:schemeClr val="folHlink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37897" name="Freeform 9"/>
          <p:cNvSpPr>
            <a:spLocks/>
          </p:cNvSpPr>
          <p:nvPr/>
        </p:nvSpPr>
        <p:spPr bwMode="auto">
          <a:xfrm>
            <a:off x="2286000" y="457200"/>
            <a:ext cx="4486275" cy="5175250"/>
          </a:xfrm>
          <a:custGeom>
            <a:avLst/>
            <a:gdLst>
              <a:gd name="T0" fmla="*/ 2147483647 w 2826"/>
              <a:gd name="T1" fmla="*/ 2147483647 h 3260"/>
              <a:gd name="T2" fmla="*/ 2147483647 w 2826"/>
              <a:gd name="T3" fmla="*/ 2147483647 h 3260"/>
              <a:gd name="T4" fmla="*/ 2147483647 w 2826"/>
              <a:gd name="T5" fmla="*/ 2147483647 h 3260"/>
              <a:gd name="T6" fmla="*/ 2147483647 w 2826"/>
              <a:gd name="T7" fmla="*/ 2147483647 h 3260"/>
              <a:gd name="T8" fmla="*/ 2147483647 w 2826"/>
              <a:gd name="T9" fmla="*/ 2147483647 h 3260"/>
              <a:gd name="T10" fmla="*/ 2147483647 w 2826"/>
              <a:gd name="T11" fmla="*/ 2147483647 h 3260"/>
              <a:gd name="T12" fmla="*/ 2147483647 w 2826"/>
              <a:gd name="T13" fmla="*/ 2147483647 h 3260"/>
              <a:gd name="T14" fmla="*/ 2147483647 w 2826"/>
              <a:gd name="T15" fmla="*/ 2147483647 h 3260"/>
              <a:gd name="T16" fmla="*/ 2147483647 w 2826"/>
              <a:gd name="T17" fmla="*/ 2147483647 h 3260"/>
              <a:gd name="T18" fmla="*/ 2147483647 w 2826"/>
              <a:gd name="T19" fmla="*/ 2147483647 h 3260"/>
              <a:gd name="T20" fmla="*/ 2147483647 w 2826"/>
              <a:gd name="T21" fmla="*/ 2147483647 h 3260"/>
              <a:gd name="T22" fmla="*/ 2147483647 w 2826"/>
              <a:gd name="T23" fmla="*/ 2147483647 h 3260"/>
              <a:gd name="T24" fmla="*/ 2147483647 w 2826"/>
              <a:gd name="T25" fmla="*/ 2147483647 h 3260"/>
              <a:gd name="T26" fmla="*/ 2147483647 w 2826"/>
              <a:gd name="T27" fmla="*/ 2147483647 h 3260"/>
              <a:gd name="T28" fmla="*/ 2147483647 w 2826"/>
              <a:gd name="T29" fmla="*/ 2147483647 h 3260"/>
              <a:gd name="T30" fmla="*/ 2147483647 w 2826"/>
              <a:gd name="T31" fmla="*/ 2147483647 h 3260"/>
              <a:gd name="T32" fmla="*/ 2147483647 w 2826"/>
              <a:gd name="T33" fmla="*/ 2147483647 h 3260"/>
              <a:gd name="T34" fmla="*/ 2147483647 w 2826"/>
              <a:gd name="T35" fmla="*/ 2147483647 h 3260"/>
              <a:gd name="T36" fmla="*/ 2147483647 w 2826"/>
              <a:gd name="T37" fmla="*/ 2147483647 h 3260"/>
              <a:gd name="T38" fmla="*/ 2147483647 w 2826"/>
              <a:gd name="T39" fmla="*/ 2147483647 h 3260"/>
              <a:gd name="T40" fmla="*/ 2147483647 w 2826"/>
              <a:gd name="T41" fmla="*/ 2147483647 h 3260"/>
              <a:gd name="T42" fmla="*/ 2147483647 w 2826"/>
              <a:gd name="T43" fmla="*/ 2147483647 h 3260"/>
              <a:gd name="T44" fmla="*/ 2147483647 w 2826"/>
              <a:gd name="T45" fmla="*/ 2147483647 h 3260"/>
              <a:gd name="T46" fmla="*/ 2147483647 w 2826"/>
              <a:gd name="T47" fmla="*/ 2147483647 h 3260"/>
              <a:gd name="T48" fmla="*/ 2147483647 w 2826"/>
              <a:gd name="T49" fmla="*/ 2147483647 h 3260"/>
              <a:gd name="T50" fmla="*/ 2147483647 w 2826"/>
              <a:gd name="T51" fmla="*/ 2147483647 h 3260"/>
              <a:gd name="T52" fmla="*/ 2147483647 w 2826"/>
              <a:gd name="T53" fmla="*/ 2147483647 h 3260"/>
              <a:gd name="T54" fmla="*/ 2147483647 w 2826"/>
              <a:gd name="T55" fmla="*/ 2147483647 h 3260"/>
              <a:gd name="T56" fmla="*/ 2147483647 w 2826"/>
              <a:gd name="T57" fmla="*/ 2147483647 h 3260"/>
              <a:gd name="T58" fmla="*/ 2147483647 w 2826"/>
              <a:gd name="T59" fmla="*/ 2147483647 h 3260"/>
              <a:gd name="T60" fmla="*/ 2147483647 w 2826"/>
              <a:gd name="T61" fmla="*/ 2147483647 h 3260"/>
              <a:gd name="T62" fmla="*/ 2147483647 w 2826"/>
              <a:gd name="T63" fmla="*/ 2147483647 h 3260"/>
              <a:gd name="T64" fmla="*/ 2147483647 w 2826"/>
              <a:gd name="T65" fmla="*/ 2147483647 h 3260"/>
              <a:gd name="T66" fmla="*/ 2147483647 w 2826"/>
              <a:gd name="T67" fmla="*/ 2147483647 h 3260"/>
              <a:gd name="T68" fmla="*/ 2147483647 w 2826"/>
              <a:gd name="T69" fmla="*/ 2147483647 h 3260"/>
              <a:gd name="T70" fmla="*/ 2147483647 w 2826"/>
              <a:gd name="T71" fmla="*/ 2147483647 h 3260"/>
              <a:gd name="T72" fmla="*/ 2147483647 w 2826"/>
              <a:gd name="T73" fmla="*/ 2147483647 h 3260"/>
              <a:gd name="T74" fmla="*/ 2147483647 w 2826"/>
              <a:gd name="T75" fmla="*/ 2147483647 h 3260"/>
              <a:gd name="T76" fmla="*/ 2147483647 w 2826"/>
              <a:gd name="T77" fmla="*/ 2147483647 h 3260"/>
              <a:gd name="T78" fmla="*/ 2147483647 w 2826"/>
              <a:gd name="T79" fmla="*/ 2147483647 h 326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2826"/>
              <a:gd name="T121" fmla="*/ 0 h 3260"/>
              <a:gd name="T122" fmla="*/ 2826 w 2826"/>
              <a:gd name="T123" fmla="*/ 3260 h 3260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2826" h="3260">
                <a:moveTo>
                  <a:pt x="1702" y="3260"/>
                </a:moveTo>
                <a:cubicBezTo>
                  <a:pt x="1753" y="3254"/>
                  <a:pt x="1963" y="3257"/>
                  <a:pt x="2020" y="3225"/>
                </a:cubicBezTo>
                <a:cubicBezTo>
                  <a:pt x="2077" y="3193"/>
                  <a:pt x="2102" y="3142"/>
                  <a:pt x="2046" y="3066"/>
                </a:cubicBezTo>
                <a:cubicBezTo>
                  <a:pt x="1990" y="2990"/>
                  <a:pt x="1836" y="2795"/>
                  <a:pt x="1685" y="2766"/>
                </a:cubicBezTo>
                <a:cubicBezTo>
                  <a:pt x="1534" y="2737"/>
                  <a:pt x="1313" y="2859"/>
                  <a:pt x="1138" y="2890"/>
                </a:cubicBezTo>
                <a:cubicBezTo>
                  <a:pt x="963" y="2921"/>
                  <a:pt x="747" y="2980"/>
                  <a:pt x="635" y="2951"/>
                </a:cubicBezTo>
                <a:cubicBezTo>
                  <a:pt x="523" y="2922"/>
                  <a:pt x="452" y="2804"/>
                  <a:pt x="467" y="2713"/>
                </a:cubicBezTo>
                <a:cubicBezTo>
                  <a:pt x="482" y="2622"/>
                  <a:pt x="580" y="2460"/>
                  <a:pt x="723" y="2404"/>
                </a:cubicBezTo>
                <a:cubicBezTo>
                  <a:pt x="866" y="2348"/>
                  <a:pt x="1119" y="2354"/>
                  <a:pt x="1323" y="2378"/>
                </a:cubicBezTo>
                <a:cubicBezTo>
                  <a:pt x="1527" y="2402"/>
                  <a:pt x="1736" y="2502"/>
                  <a:pt x="1949" y="2546"/>
                </a:cubicBezTo>
                <a:cubicBezTo>
                  <a:pt x="2162" y="2590"/>
                  <a:pt x="2459" y="2687"/>
                  <a:pt x="2602" y="2643"/>
                </a:cubicBezTo>
                <a:cubicBezTo>
                  <a:pt x="2745" y="2599"/>
                  <a:pt x="2784" y="2428"/>
                  <a:pt x="2805" y="2281"/>
                </a:cubicBezTo>
                <a:cubicBezTo>
                  <a:pt x="2826" y="2134"/>
                  <a:pt x="2814" y="1910"/>
                  <a:pt x="2726" y="1760"/>
                </a:cubicBezTo>
                <a:cubicBezTo>
                  <a:pt x="2638" y="1610"/>
                  <a:pt x="2460" y="1450"/>
                  <a:pt x="2276" y="1381"/>
                </a:cubicBezTo>
                <a:cubicBezTo>
                  <a:pt x="2092" y="1312"/>
                  <a:pt x="1827" y="1324"/>
                  <a:pt x="1623" y="1346"/>
                </a:cubicBezTo>
                <a:cubicBezTo>
                  <a:pt x="1419" y="1368"/>
                  <a:pt x="1227" y="1512"/>
                  <a:pt x="1049" y="1513"/>
                </a:cubicBezTo>
                <a:cubicBezTo>
                  <a:pt x="871" y="1514"/>
                  <a:pt x="604" y="1472"/>
                  <a:pt x="555" y="1354"/>
                </a:cubicBezTo>
                <a:cubicBezTo>
                  <a:pt x="506" y="1236"/>
                  <a:pt x="651" y="920"/>
                  <a:pt x="758" y="808"/>
                </a:cubicBezTo>
                <a:cubicBezTo>
                  <a:pt x="865" y="696"/>
                  <a:pt x="1068" y="725"/>
                  <a:pt x="1199" y="684"/>
                </a:cubicBezTo>
                <a:cubicBezTo>
                  <a:pt x="1330" y="643"/>
                  <a:pt x="1459" y="660"/>
                  <a:pt x="1543" y="560"/>
                </a:cubicBezTo>
                <a:cubicBezTo>
                  <a:pt x="1627" y="460"/>
                  <a:pt x="1739" y="168"/>
                  <a:pt x="1702" y="84"/>
                </a:cubicBezTo>
                <a:cubicBezTo>
                  <a:pt x="1665" y="0"/>
                  <a:pt x="1405" y="2"/>
                  <a:pt x="1323" y="58"/>
                </a:cubicBezTo>
                <a:cubicBezTo>
                  <a:pt x="1241" y="114"/>
                  <a:pt x="1351" y="310"/>
                  <a:pt x="1208" y="419"/>
                </a:cubicBezTo>
                <a:cubicBezTo>
                  <a:pt x="1065" y="528"/>
                  <a:pt x="648" y="582"/>
                  <a:pt x="467" y="710"/>
                </a:cubicBezTo>
                <a:cubicBezTo>
                  <a:pt x="286" y="838"/>
                  <a:pt x="169" y="1047"/>
                  <a:pt x="123" y="1187"/>
                </a:cubicBezTo>
                <a:cubicBezTo>
                  <a:pt x="77" y="1327"/>
                  <a:pt x="134" y="1440"/>
                  <a:pt x="194" y="1549"/>
                </a:cubicBezTo>
                <a:cubicBezTo>
                  <a:pt x="254" y="1658"/>
                  <a:pt x="343" y="1790"/>
                  <a:pt x="485" y="1840"/>
                </a:cubicBezTo>
                <a:cubicBezTo>
                  <a:pt x="627" y="1890"/>
                  <a:pt x="855" y="1880"/>
                  <a:pt x="1049" y="1849"/>
                </a:cubicBezTo>
                <a:cubicBezTo>
                  <a:pt x="1243" y="1818"/>
                  <a:pt x="1442" y="1678"/>
                  <a:pt x="1649" y="1654"/>
                </a:cubicBezTo>
                <a:cubicBezTo>
                  <a:pt x="1856" y="1630"/>
                  <a:pt x="2144" y="1616"/>
                  <a:pt x="2293" y="1707"/>
                </a:cubicBezTo>
                <a:cubicBezTo>
                  <a:pt x="2442" y="1798"/>
                  <a:pt x="2557" y="2079"/>
                  <a:pt x="2541" y="2201"/>
                </a:cubicBezTo>
                <a:cubicBezTo>
                  <a:pt x="2525" y="2323"/>
                  <a:pt x="2521" y="2455"/>
                  <a:pt x="2196" y="2440"/>
                </a:cubicBezTo>
                <a:cubicBezTo>
                  <a:pt x="1871" y="2425"/>
                  <a:pt x="944" y="2100"/>
                  <a:pt x="591" y="2113"/>
                </a:cubicBezTo>
                <a:cubicBezTo>
                  <a:pt x="238" y="2126"/>
                  <a:pt x="158" y="2384"/>
                  <a:pt x="79" y="2519"/>
                </a:cubicBezTo>
                <a:cubicBezTo>
                  <a:pt x="0" y="2654"/>
                  <a:pt x="64" y="2815"/>
                  <a:pt x="114" y="2925"/>
                </a:cubicBezTo>
                <a:cubicBezTo>
                  <a:pt x="164" y="3035"/>
                  <a:pt x="269" y="3136"/>
                  <a:pt x="379" y="3181"/>
                </a:cubicBezTo>
                <a:cubicBezTo>
                  <a:pt x="489" y="3226"/>
                  <a:pt x="638" y="3213"/>
                  <a:pt x="776" y="3198"/>
                </a:cubicBezTo>
                <a:cubicBezTo>
                  <a:pt x="914" y="3183"/>
                  <a:pt x="1054" y="3117"/>
                  <a:pt x="1208" y="3092"/>
                </a:cubicBezTo>
                <a:cubicBezTo>
                  <a:pt x="1362" y="3067"/>
                  <a:pt x="1620" y="3020"/>
                  <a:pt x="1702" y="3048"/>
                </a:cubicBezTo>
                <a:cubicBezTo>
                  <a:pt x="1784" y="3076"/>
                  <a:pt x="1702" y="3216"/>
                  <a:pt x="1702" y="3260"/>
                </a:cubicBezTo>
              </a:path>
            </a:pathLst>
          </a:custGeom>
          <a:solidFill>
            <a:srgbClr val="FFFF99"/>
          </a:solidFill>
          <a:ln w="9525">
            <a:solidFill>
              <a:schemeClr val="folHlink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37898" name="Freeform 10"/>
          <p:cNvSpPr>
            <a:spLocks/>
          </p:cNvSpPr>
          <p:nvPr/>
        </p:nvSpPr>
        <p:spPr bwMode="auto">
          <a:xfrm>
            <a:off x="2203450" y="400050"/>
            <a:ext cx="4716463" cy="5208588"/>
          </a:xfrm>
          <a:custGeom>
            <a:avLst/>
            <a:gdLst>
              <a:gd name="T0" fmla="*/ 2147483647 w 2971"/>
              <a:gd name="T1" fmla="*/ 2147483647 h 3281"/>
              <a:gd name="T2" fmla="*/ 2147483647 w 2971"/>
              <a:gd name="T3" fmla="*/ 2147483647 h 3281"/>
              <a:gd name="T4" fmla="*/ 2147483647 w 2971"/>
              <a:gd name="T5" fmla="*/ 2147483647 h 3281"/>
              <a:gd name="T6" fmla="*/ 2147483647 w 2971"/>
              <a:gd name="T7" fmla="*/ 2147483647 h 3281"/>
              <a:gd name="T8" fmla="*/ 2147483647 w 2971"/>
              <a:gd name="T9" fmla="*/ 2147483647 h 3281"/>
              <a:gd name="T10" fmla="*/ 2147483647 w 2971"/>
              <a:gd name="T11" fmla="*/ 2147483647 h 3281"/>
              <a:gd name="T12" fmla="*/ 2147483647 w 2971"/>
              <a:gd name="T13" fmla="*/ 2147483647 h 3281"/>
              <a:gd name="T14" fmla="*/ 2147483647 w 2971"/>
              <a:gd name="T15" fmla="*/ 2147483647 h 3281"/>
              <a:gd name="T16" fmla="*/ 2147483647 w 2971"/>
              <a:gd name="T17" fmla="*/ 2147483647 h 3281"/>
              <a:gd name="T18" fmla="*/ 2147483647 w 2971"/>
              <a:gd name="T19" fmla="*/ 2147483647 h 3281"/>
              <a:gd name="T20" fmla="*/ 2147483647 w 2971"/>
              <a:gd name="T21" fmla="*/ 2147483647 h 3281"/>
              <a:gd name="T22" fmla="*/ 2147483647 w 2971"/>
              <a:gd name="T23" fmla="*/ 2147483647 h 3281"/>
              <a:gd name="T24" fmla="*/ 2147483647 w 2971"/>
              <a:gd name="T25" fmla="*/ 2147483647 h 3281"/>
              <a:gd name="T26" fmla="*/ 2147483647 w 2971"/>
              <a:gd name="T27" fmla="*/ 2147483647 h 3281"/>
              <a:gd name="T28" fmla="*/ 2147483647 w 2971"/>
              <a:gd name="T29" fmla="*/ 2147483647 h 3281"/>
              <a:gd name="T30" fmla="*/ 2147483647 w 2971"/>
              <a:gd name="T31" fmla="*/ 2147483647 h 3281"/>
              <a:gd name="T32" fmla="*/ 2147483647 w 2971"/>
              <a:gd name="T33" fmla="*/ 2147483647 h 3281"/>
              <a:gd name="T34" fmla="*/ 2147483647 w 2971"/>
              <a:gd name="T35" fmla="*/ 2147483647 h 3281"/>
              <a:gd name="T36" fmla="*/ 2147483647 w 2971"/>
              <a:gd name="T37" fmla="*/ 2147483647 h 3281"/>
              <a:gd name="T38" fmla="*/ 2147483647 w 2971"/>
              <a:gd name="T39" fmla="*/ 2147483647 h 3281"/>
              <a:gd name="T40" fmla="*/ 2147483647 w 2971"/>
              <a:gd name="T41" fmla="*/ 2147483647 h 3281"/>
              <a:gd name="T42" fmla="*/ 2147483647 w 2971"/>
              <a:gd name="T43" fmla="*/ 2147483647 h 3281"/>
              <a:gd name="T44" fmla="*/ 2147483647 w 2971"/>
              <a:gd name="T45" fmla="*/ 2147483647 h 3281"/>
              <a:gd name="T46" fmla="*/ 2147483647 w 2971"/>
              <a:gd name="T47" fmla="*/ 2147483647 h 3281"/>
              <a:gd name="T48" fmla="*/ 2147483647 w 2971"/>
              <a:gd name="T49" fmla="*/ 2147483647 h 3281"/>
              <a:gd name="T50" fmla="*/ 2147483647 w 2971"/>
              <a:gd name="T51" fmla="*/ 2147483647 h 3281"/>
              <a:gd name="T52" fmla="*/ 2147483647 w 2971"/>
              <a:gd name="T53" fmla="*/ 2147483647 h 3281"/>
              <a:gd name="T54" fmla="*/ 2147483647 w 2971"/>
              <a:gd name="T55" fmla="*/ 2147483647 h 3281"/>
              <a:gd name="T56" fmla="*/ 2147483647 w 2971"/>
              <a:gd name="T57" fmla="*/ 2147483647 h 3281"/>
              <a:gd name="T58" fmla="*/ 2147483647 w 2971"/>
              <a:gd name="T59" fmla="*/ 2147483647 h 3281"/>
              <a:gd name="T60" fmla="*/ 2147483647 w 2971"/>
              <a:gd name="T61" fmla="*/ 2147483647 h 3281"/>
              <a:gd name="T62" fmla="*/ 2147483647 w 2971"/>
              <a:gd name="T63" fmla="*/ 2147483647 h 3281"/>
              <a:gd name="T64" fmla="*/ 2147483647 w 2971"/>
              <a:gd name="T65" fmla="*/ 2147483647 h 3281"/>
              <a:gd name="T66" fmla="*/ 2147483647 w 2971"/>
              <a:gd name="T67" fmla="*/ 2147483647 h 3281"/>
              <a:gd name="T68" fmla="*/ 2147483647 w 2971"/>
              <a:gd name="T69" fmla="*/ 2147483647 h 3281"/>
              <a:gd name="T70" fmla="*/ 2147483647 w 2971"/>
              <a:gd name="T71" fmla="*/ 2147483647 h 3281"/>
              <a:gd name="T72" fmla="*/ 2147483647 w 2971"/>
              <a:gd name="T73" fmla="*/ 2147483647 h 3281"/>
              <a:gd name="T74" fmla="*/ 2147483647 w 2971"/>
              <a:gd name="T75" fmla="*/ 2147483647 h 3281"/>
              <a:gd name="T76" fmla="*/ 2147483647 w 2971"/>
              <a:gd name="T77" fmla="*/ 2147483647 h 3281"/>
              <a:gd name="T78" fmla="*/ 2147483647 w 2971"/>
              <a:gd name="T79" fmla="*/ 2147483647 h 3281"/>
              <a:gd name="T80" fmla="*/ 2147483647 w 2971"/>
              <a:gd name="T81" fmla="*/ 2147483647 h 3281"/>
              <a:gd name="T82" fmla="*/ 2147483647 w 2971"/>
              <a:gd name="T83" fmla="*/ 2147483647 h 3281"/>
              <a:gd name="T84" fmla="*/ 2147483647 w 2971"/>
              <a:gd name="T85" fmla="*/ 2147483647 h 3281"/>
              <a:gd name="T86" fmla="*/ 2147483647 w 2971"/>
              <a:gd name="T87" fmla="*/ 2147483647 h 3281"/>
              <a:gd name="T88" fmla="*/ 2147483647 w 2971"/>
              <a:gd name="T89" fmla="*/ 2147483647 h 3281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971"/>
              <a:gd name="T136" fmla="*/ 0 h 3281"/>
              <a:gd name="T137" fmla="*/ 2971 w 2971"/>
              <a:gd name="T138" fmla="*/ 3281 h 3281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971" h="3281">
                <a:moveTo>
                  <a:pt x="1788" y="3268"/>
                </a:moveTo>
                <a:cubicBezTo>
                  <a:pt x="1839" y="3262"/>
                  <a:pt x="2049" y="3265"/>
                  <a:pt x="2106" y="3233"/>
                </a:cubicBezTo>
                <a:cubicBezTo>
                  <a:pt x="2163" y="3201"/>
                  <a:pt x="2139" y="3133"/>
                  <a:pt x="2132" y="3074"/>
                </a:cubicBezTo>
                <a:cubicBezTo>
                  <a:pt x="2125" y="3015"/>
                  <a:pt x="2122" y="2930"/>
                  <a:pt x="2062" y="2880"/>
                </a:cubicBezTo>
                <a:cubicBezTo>
                  <a:pt x="2002" y="2830"/>
                  <a:pt x="1906" y="2776"/>
                  <a:pt x="1771" y="2774"/>
                </a:cubicBezTo>
                <a:cubicBezTo>
                  <a:pt x="1636" y="2772"/>
                  <a:pt x="1425" y="2840"/>
                  <a:pt x="1250" y="2871"/>
                </a:cubicBezTo>
                <a:cubicBezTo>
                  <a:pt x="1075" y="2902"/>
                  <a:pt x="853" y="2956"/>
                  <a:pt x="721" y="2959"/>
                </a:cubicBezTo>
                <a:cubicBezTo>
                  <a:pt x="589" y="2962"/>
                  <a:pt x="513" y="2921"/>
                  <a:pt x="456" y="2889"/>
                </a:cubicBezTo>
                <a:cubicBezTo>
                  <a:pt x="399" y="2857"/>
                  <a:pt x="370" y="2818"/>
                  <a:pt x="377" y="2765"/>
                </a:cubicBezTo>
                <a:cubicBezTo>
                  <a:pt x="384" y="2712"/>
                  <a:pt x="428" y="2630"/>
                  <a:pt x="500" y="2571"/>
                </a:cubicBezTo>
                <a:cubicBezTo>
                  <a:pt x="572" y="2512"/>
                  <a:pt x="668" y="2431"/>
                  <a:pt x="809" y="2412"/>
                </a:cubicBezTo>
                <a:cubicBezTo>
                  <a:pt x="950" y="2393"/>
                  <a:pt x="1153" y="2415"/>
                  <a:pt x="1347" y="2456"/>
                </a:cubicBezTo>
                <a:cubicBezTo>
                  <a:pt x="1541" y="2497"/>
                  <a:pt x="1768" y="2606"/>
                  <a:pt x="1974" y="2659"/>
                </a:cubicBezTo>
                <a:cubicBezTo>
                  <a:pt x="2180" y="2712"/>
                  <a:pt x="2426" y="2787"/>
                  <a:pt x="2582" y="2774"/>
                </a:cubicBezTo>
                <a:cubicBezTo>
                  <a:pt x="2738" y="2761"/>
                  <a:pt x="2854" y="2715"/>
                  <a:pt x="2909" y="2580"/>
                </a:cubicBezTo>
                <a:cubicBezTo>
                  <a:pt x="2964" y="2445"/>
                  <a:pt x="2971" y="2138"/>
                  <a:pt x="2909" y="1962"/>
                </a:cubicBezTo>
                <a:cubicBezTo>
                  <a:pt x="2847" y="1786"/>
                  <a:pt x="2720" y="1619"/>
                  <a:pt x="2538" y="1521"/>
                </a:cubicBezTo>
                <a:cubicBezTo>
                  <a:pt x="2356" y="1423"/>
                  <a:pt x="2074" y="1337"/>
                  <a:pt x="1815" y="1371"/>
                </a:cubicBezTo>
                <a:cubicBezTo>
                  <a:pt x="1556" y="1405"/>
                  <a:pt x="1204" y="1699"/>
                  <a:pt x="985" y="1724"/>
                </a:cubicBezTo>
                <a:cubicBezTo>
                  <a:pt x="766" y="1749"/>
                  <a:pt x="525" y="1655"/>
                  <a:pt x="500" y="1521"/>
                </a:cubicBezTo>
                <a:cubicBezTo>
                  <a:pt x="475" y="1387"/>
                  <a:pt x="704" y="1047"/>
                  <a:pt x="835" y="921"/>
                </a:cubicBezTo>
                <a:cubicBezTo>
                  <a:pt x="966" y="795"/>
                  <a:pt x="1153" y="822"/>
                  <a:pt x="1285" y="763"/>
                </a:cubicBezTo>
                <a:cubicBezTo>
                  <a:pt x="1417" y="704"/>
                  <a:pt x="1545" y="680"/>
                  <a:pt x="1629" y="568"/>
                </a:cubicBezTo>
                <a:cubicBezTo>
                  <a:pt x="1713" y="456"/>
                  <a:pt x="1825" y="176"/>
                  <a:pt x="1788" y="92"/>
                </a:cubicBezTo>
                <a:cubicBezTo>
                  <a:pt x="1751" y="8"/>
                  <a:pt x="1487" y="0"/>
                  <a:pt x="1409" y="66"/>
                </a:cubicBezTo>
                <a:cubicBezTo>
                  <a:pt x="1331" y="132"/>
                  <a:pt x="1481" y="345"/>
                  <a:pt x="1321" y="489"/>
                </a:cubicBezTo>
                <a:cubicBezTo>
                  <a:pt x="1161" y="633"/>
                  <a:pt x="651" y="770"/>
                  <a:pt x="447" y="930"/>
                </a:cubicBezTo>
                <a:cubicBezTo>
                  <a:pt x="243" y="1090"/>
                  <a:pt x="132" y="1307"/>
                  <a:pt x="94" y="1451"/>
                </a:cubicBezTo>
                <a:cubicBezTo>
                  <a:pt x="56" y="1595"/>
                  <a:pt x="140" y="1702"/>
                  <a:pt x="218" y="1795"/>
                </a:cubicBezTo>
                <a:cubicBezTo>
                  <a:pt x="296" y="1888"/>
                  <a:pt x="414" y="1970"/>
                  <a:pt x="562" y="2007"/>
                </a:cubicBezTo>
                <a:cubicBezTo>
                  <a:pt x="710" y="2044"/>
                  <a:pt x="914" y="2072"/>
                  <a:pt x="1109" y="2015"/>
                </a:cubicBezTo>
                <a:cubicBezTo>
                  <a:pt x="1304" y="1958"/>
                  <a:pt x="1523" y="1712"/>
                  <a:pt x="1735" y="1662"/>
                </a:cubicBezTo>
                <a:cubicBezTo>
                  <a:pt x="1947" y="1612"/>
                  <a:pt x="2220" y="1611"/>
                  <a:pt x="2379" y="1715"/>
                </a:cubicBezTo>
                <a:cubicBezTo>
                  <a:pt x="2538" y="1819"/>
                  <a:pt x="2695" y="2157"/>
                  <a:pt x="2688" y="2289"/>
                </a:cubicBezTo>
                <a:cubicBezTo>
                  <a:pt x="2681" y="2421"/>
                  <a:pt x="2553" y="2508"/>
                  <a:pt x="2335" y="2509"/>
                </a:cubicBezTo>
                <a:cubicBezTo>
                  <a:pt x="2117" y="2510"/>
                  <a:pt x="1667" y="2349"/>
                  <a:pt x="1382" y="2298"/>
                </a:cubicBezTo>
                <a:cubicBezTo>
                  <a:pt x="1097" y="2247"/>
                  <a:pt x="830" y="2178"/>
                  <a:pt x="624" y="2201"/>
                </a:cubicBezTo>
                <a:cubicBezTo>
                  <a:pt x="418" y="2224"/>
                  <a:pt x="250" y="2340"/>
                  <a:pt x="147" y="2439"/>
                </a:cubicBezTo>
                <a:cubicBezTo>
                  <a:pt x="44" y="2538"/>
                  <a:pt x="0" y="2682"/>
                  <a:pt x="6" y="2792"/>
                </a:cubicBezTo>
                <a:cubicBezTo>
                  <a:pt x="12" y="2902"/>
                  <a:pt x="104" y="3021"/>
                  <a:pt x="183" y="3100"/>
                </a:cubicBezTo>
                <a:cubicBezTo>
                  <a:pt x="262" y="3179"/>
                  <a:pt x="365" y="3255"/>
                  <a:pt x="482" y="3268"/>
                </a:cubicBezTo>
                <a:cubicBezTo>
                  <a:pt x="599" y="3281"/>
                  <a:pt x="748" y="3214"/>
                  <a:pt x="888" y="3180"/>
                </a:cubicBezTo>
                <a:cubicBezTo>
                  <a:pt x="1028" y="3146"/>
                  <a:pt x="1173" y="3088"/>
                  <a:pt x="1321" y="3065"/>
                </a:cubicBezTo>
                <a:cubicBezTo>
                  <a:pt x="1469" y="3042"/>
                  <a:pt x="1701" y="3005"/>
                  <a:pt x="1779" y="3039"/>
                </a:cubicBezTo>
                <a:cubicBezTo>
                  <a:pt x="1857" y="3073"/>
                  <a:pt x="1786" y="3220"/>
                  <a:pt x="1788" y="3268"/>
                </a:cubicBezTo>
              </a:path>
            </a:pathLst>
          </a:custGeom>
          <a:solidFill>
            <a:srgbClr val="FFFF99"/>
          </a:solidFill>
          <a:ln w="9525">
            <a:solidFill>
              <a:schemeClr val="folHlink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37899" name="Freeform 11"/>
          <p:cNvSpPr>
            <a:spLocks/>
          </p:cNvSpPr>
          <p:nvPr/>
        </p:nvSpPr>
        <p:spPr bwMode="auto">
          <a:xfrm>
            <a:off x="2109788" y="361950"/>
            <a:ext cx="3589337" cy="5364163"/>
          </a:xfrm>
          <a:custGeom>
            <a:avLst/>
            <a:gdLst>
              <a:gd name="T0" fmla="*/ 2147483647 w 2261"/>
              <a:gd name="T1" fmla="*/ 2147483647 h 3379"/>
              <a:gd name="T2" fmla="*/ 2147483647 w 2261"/>
              <a:gd name="T3" fmla="*/ 2147483647 h 3379"/>
              <a:gd name="T4" fmla="*/ 2147483647 w 2261"/>
              <a:gd name="T5" fmla="*/ 2147483647 h 3379"/>
              <a:gd name="T6" fmla="*/ 2147483647 w 2261"/>
              <a:gd name="T7" fmla="*/ 2147483647 h 3379"/>
              <a:gd name="T8" fmla="*/ 2147483647 w 2261"/>
              <a:gd name="T9" fmla="*/ 2147483647 h 3379"/>
              <a:gd name="T10" fmla="*/ 2147483647 w 2261"/>
              <a:gd name="T11" fmla="*/ 2147483647 h 3379"/>
              <a:gd name="T12" fmla="*/ 2147483647 w 2261"/>
              <a:gd name="T13" fmla="*/ 2147483647 h 3379"/>
              <a:gd name="T14" fmla="*/ 2147483647 w 2261"/>
              <a:gd name="T15" fmla="*/ 2147483647 h 3379"/>
              <a:gd name="T16" fmla="*/ 2147483647 w 2261"/>
              <a:gd name="T17" fmla="*/ 2147483647 h 3379"/>
              <a:gd name="T18" fmla="*/ 2147483647 w 2261"/>
              <a:gd name="T19" fmla="*/ 2147483647 h 3379"/>
              <a:gd name="T20" fmla="*/ 2147483647 w 2261"/>
              <a:gd name="T21" fmla="*/ 2147483647 h 3379"/>
              <a:gd name="T22" fmla="*/ 2147483647 w 2261"/>
              <a:gd name="T23" fmla="*/ 2147483647 h 3379"/>
              <a:gd name="T24" fmla="*/ 2147483647 w 2261"/>
              <a:gd name="T25" fmla="*/ 2147483647 h 3379"/>
              <a:gd name="T26" fmla="*/ 2147483647 w 2261"/>
              <a:gd name="T27" fmla="*/ 2147483647 h 3379"/>
              <a:gd name="T28" fmla="*/ 2147483647 w 2261"/>
              <a:gd name="T29" fmla="*/ 2147483647 h 3379"/>
              <a:gd name="T30" fmla="*/ 2147483647 w 2261"/>
              <a:gd name="T31" fmla="*/ 2147483647 h 3379"/>
              <a:gd name="T32" fmla="*/ 2147483647 w 2261"/>
              <a:gd name="T33" fmla="*/ 2147483647 h 3379"/>
              <a:gd name="T34" fmla="*/ 2147483647 w 2261"/>
              <a:gd name="T35" fmla="*/ 2147483647 h 3379"/>
              <a:gd name="T36" fmla="*/ 2147483647 w 2261"/>
              <a:gd name="T37" fmla="*/ 2147483647 h 3379"/>
              <a:gd name="T38" fmla="*/ 2147483647 w 2261"/>
              <a:gd name="T39" fmla="*/ 2147483647 h 3379"/>
              <a:gd name="T40" fmla="*/ 2147483647 w 2261"/>
              <a:gd name="T41" fmla="*/ 2147483647 h 3379"/>
              <a:gd name="T42" fmla="*/ 2147483647 w 2261"/>
              <a:gd name="T43" fmla="*/ 2147483647 h 3379"/>
              <a:gd name="T44" fmla="*/ 2147483647 w 2261"/>
              <a:gd name="T45" fmla="*/ 2147483647 h 3379"/>
              <a:gd name="T46" fmla="*/ 2147483647 w 2261"/>
              <a:gd name="T47" fmla="*/ 2147483647 h 3379"/>
              <a:gd name="T48" fmla="*/ 2147483647 w 2261"/>
              <a:gd name="T49" fmla="*/ 2147483647 h 3379"/>
              <a:gd name="T50" fmla="*/ 2147483647 w 2261"/>
              <a:gd name="T51" fmla="*/ 2147483647 h 3379"/>
              <a:gd name="T52" fmla="*/ 2147483647 w 2261"/>
              <a:gd name="T53" fmla="*/ 2147483647 h 3379"/>
              <a:gd name="T54" fmla="*/ 2147483647 w 2261"/>
              <a:gd name="T55" fmla="*/ 2147483647 h 3379"/>
              <a:gd name="T56" fmla="*/ 2147483647 w 2261"/>
              <a:gd name="T57" fmla="*/ 2147483647 h 3379"/>
              <a:gd name="T58" fmla="*/ 2147483647 w 2261"/>
              <a:gd name="T59" fmla="*/ 2147483647 h 3379"/>
              <a:gd name="T60" fmla="*/ 2147483647 w 2261"/>
              <a:gd name="T61" fmla="*/ 2147483647 h 3379"/>
              <a:gd name="T62" fmla="*/ 2147483647 w 2261"/>
              <a:gd name="T63" fmla="*/ 2147483647 h 337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261"/>
              <a:gd name="T97" fmla="*/ 0 h 3379"/>
              <a:gd name="T98" fmla="*/ 2261 w 2261"/>
              <a:gd name="T99" fmla="*/ 3379 h 3379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261" h="3379">
                <a:moveTo>
                  <a:pt x="1847" y="3292"/>
                </a:moveTo>
                <a:cubicBezTo>
                  <a:pt x="1898" y="3286"/>
                  <a:pt x="2097" y="3288"/>
                  <a:pt x="2165" y="3257"/>
                </a:cubicBezTo>
                <a:cubicBezTo>
                  <a:pt x="2233" y="3226"/>
                  <a:pt x="2249" y="3160"/>
                  <a:pt x="2253" y="3107"/>
                </a:cubicBezTo>
                <a:cubicBezTo>
                  <a:pt x="2257" y="3054"/>
                  <a:pt x="2261" y="2990"/>
                  <a:pt x="2191" y="2939"/>
                </a:cubicBezTo>
                <a:cubicBezTo>
                  <a:pt x="2121" y="2888"/>
                  <a:pt x="1974" y="2810"/>
                  <a:pt x="1830" y="2798"/>
                </a:cubicBezTo>
                <a:cubicBezTo>
                  <a:pt x="1686" y="2786"/>
                  <a:pt x="1507" y="2823"/>
                  <a:pt x="1327" y="2869"/>
                </a:cubicBezTo>
                <a:cubicBezTo>
                  <a:pt x="1147" y="2915"/>
                  <a:pt x="899" y="3050"/>
                  <a:pt x="753" y="3072"/>
                </a:cubicBezTo>
                <a:cubicBezTo>
                  <a:pt x="607" y="3094"/>
                  <a:pt x="506" y="3048"/>
                  <a:pt x="453" y="3001"/>
                </a:cubicBezTo>
                <a:cubicBezTo>
                  <a:pt x="400" y="2954"/>
                  <a:pt x="418" y="2857"/>
                  <a:pt x="436" y="2789"/>
                </a:cubicBezTo>
                <a:cubicBezTo>
                  <a:pt x="454" y="2721"/>
                  <a:pt x="509" y="2682"/>
                  <a:pt x="559" y="2595"/>
                </a:cubicBezTo>
                <a:cubicBezTo>
                  <a:pt x="609" y="2508"/>
                  <a:pt x="711" y="2373"/>
                  <a:pt x="736" y="2269"/>
                </a:cubicBezTo>
                <a:cubicBezTo>
                  <a:pt x="761" y="2165"/>
                  <a:pt x="756" y="2068"/>
                  <a:pt x="709" y="1969"/>
                </a:cubicBezTo>
                <a:cubicBezTo>
                  <a:pt x="662" y="1870"/>
                  <a:pt x="462" y="1801"/>
                  <a:pt x="453" y="1678"/>
                </a:cubicBezTo>
                <a:cubicBezTo>
                  <a:pt x="444" y="1555"/>
                  <a:pt x="511" y="1350"/>
                  <a:pt x="656" y="1228"/>
                </a:cubicBezTo>
                <a:cubicBezTo>
                  <a:pt x="801" y="1106"/>
                  <a:pt x="1149" y="1030"/>
                  <a:pt x="1327" y="945"/>
                </a:cubicBezTo>
                <a:cubicBezTo>
                  <a:pt x="1505" y="860"/>
                  <a:pt x="1637" y="854"/>
                  <a:pt x="1724" y="716"/>
                </a:cubicBezTo>
                <a:cubicBezTo>
                  <a:pt x="1811" y="578"/>
                  <a:pt x="1890" y="220"/>
                  <a:pt x="1847" y="116"/>
                </a:cubicBezTo>
                <a:cubicBezTo>
                  <a:pt x="1804" y="12"/>
                  <a:pt x="1541" y="0"/>
                  <a:pt x="1468" y="90"/>
                </a:cubicBezTo>
                <a:cubicBezTo>
                  <a:pt x="1395" y="180"/>
                  <a:pt x="1599" y="481"/>
                  <a:pt x="1406" y="654"/>
                </a:cubicBezTo>
                <a:cubicBezTo>
                  <a:pt x="1213" y="827"/>
                  <a:pt x="522" y="973"/>
                  <a:pt x="312" y="1131"/>
                </a:cubicBezTo>
                <a:cubicBezTo>
                  <a:pt x="102" y="1289"/>
                  <a:pt x="146" y="1467"/>
                  <a:pt x="143" y="1604"/>
                </a:cubicBezTo>
                <a:cubicBezTo>
                  <a:pt x="140" y="1741"/>
                  <a:pt x="253" y="1865"/>
                  <a:pt x="294" y="1951"/>
                </a:cubicBezTo>
                <a:cubicBezTo>
                  <a:pt x="335" y="2037"/>
                  <a:pt x="395" y="2056"/>
                  <a:pt x="392" y="2119"/>
                </a:cubicBezTo>
                <a:cubicBezTo>
                  <a:pt x="389" y="2182"/>
                  <a:pt x="320" y="2264"/>
                  <a:pt x="277" y="2330"/>
                </a:cubicBezTo>
                <a:cubicBezTo>
                  <a:pt x="234" y="2396"/>
                  <a:pt x="180" y="2420"/>
                  <a:pt x="136" y="2516"/>
                </a:cubicBezTo>
                <a:cubicBezTo>
                  <a:pt x="92" y="2612"/>
                  <a:pt x="0" y="2789"/>
                  <a:pt x="12" y="2904"/>
                </a:cubicBezTo>
                <a:cubicBezTo>
                  <a:pt x="24" y="3019"/>
                  <a:pt x="118" y="3126"/>
                  <a:pt x="206" y="3204"/>
                </a:cubicBezTo>
                <a:cubicBezTo>
                  <a:pt x="294" y="3282"/>
                  <a:pt x="415" y="3365"/>
                  <a:pt x="541" y="3372"/>
                </a:cubicBezTo>
                <a:cubicBezTo>
                  <a:pt x="667" y="3379"/>
                  <a:pt x="825" y="3295"/>
                  <a:pt x="965" y="3248"/>
                </a:cubicBezTo>
                <a:cubicBezTo>
                  <a:pt x="1105" y="3201"/>
                  <a:pt x="1227" y="3124"/>
                  <a:pt x="1380" y="3089"/>
                </a:cubicBezTo>
                <a:cubicBezTo>
                  <a:pt x="1533" y="3054"/>
                  <a:pt x="1805" y="3002"/>
                  <a:pt x="1883" y="3036"/>
                </a:cubicBezTo>
                <a:cubicBezTo>
                  <a:pt x="1961" y="3070"/>
                  <a:pt x="1854" y="3239"/>
                  <a:pt x="1847" y="3292"/>
                </a:cubicBezTo>
              </a:path>
            </a:pathLst>
          </a:cu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37900" name="Freeform 12"/>
          <p:cNvSpPr>
            <a:spLocks/>
          </p:cNvSpPr>
          <p:nvPr/>
        </p:nvSpPr>
        <p:spPr bwMode="auto">
          <a:xfrm>
            <a:off x="4243388" y="2473325"/>
            <a:ext cx="2989262" cy="2459038"/>
          </a:xfrm>
          <a:custGeom>
            <a:avLst/>
            <a:gdLst>
              <a:gd name="T0" fmla="*/ 2147483647 w 1883"/>
              <a:gd name="T1" fmla="*/ 2147483647 h 1549"/>
              <a:gd name="T2" fmla="*/ 2147483647 w 1883"/>
              <a:gd name="T3" fmla="*/ 2147483647 h 1549"/>
              <a:gd name="T4" fmla="*/ 2147483647 w 1883"/>
              <a:gd name="T5" fmla="*/ 2147483647 h 1549"/>
              <a:gd name="T6" fmla="*/ 2147483647 w 1883"/>
              <a:gd name="T7" fmla="*/ 2147483647 h 1549"/>
              <a:gd name="T8" fmla="*/ 2147483647 w 1883"/>
              <a:gd name="T9" fmla="*/ 2147483647 h 1549"/>
              <a:gd name="T10" fmla="*/ 2147483647 w 1883"/>
              <a:gd name="T11" fmla="*/ 2147483647 h 1549"/>
              <a:gd name="T12" fmla="*/ 2147483647 w 1883"/>
              <a:gd name="T13" fmla="*/ 2147483647 h 1549"/>
              <a:gd name="T14" fmla="*/ 2147483647 w 1883"/>
              <a:gd name="T15" fmla="*/ 2147483647 h 1549"/>
              <a:gd name="T16" fmla="*/ 2147483647 w 1883"/>
              <a:gd name="T17" fmla="*/ 2147483647 h 1549"/>
              <a:gd name="T18" fmla="*/ 2147483647 w 1883"/>
              <a:gd name="T19" fmla="*/ 2147483647 h 1549"/>
              <a:gd name="T20" fmla="*/ 2147483647 w 1883"/>
              <a:gd name="T21" fmla="*/ 2147483647 h 1549"/>
              <a:gd name="T22" fmla="*/ 2147483647 w 1883"/>
              <a:gd name="T23" fmla="*/ 2147483647 h 1549"/>
              <a:gd name="T24" fmla="*/ 2147483647 w 1883"/>
              <a:gd name="T25" fmla="*/ 2147483647 h 1549"/>
              <a:gd name="T26" fmla="*/ 0 w 1883"/>
              <a:gd name="T27" fmla="*/ 2147483647 h 154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883"/>
              <a:gd name="T43" fmla="*/ 0 h 1549"/>
              <a:gd name="T44" fmla="*/ 1883 w 1883"/>
              <a:gd name="T45" fmla="*/ 1549 h 154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883" h="1549">
                <a:moveTo>
                  <a:pt x="9" y="1098"/>
                </a:moveTo>
                <a:cubicBezTo>
                  <a:pt x="116" y="1151"/>
                  <a:pt x="432" y="1344"/>
                  <a:pt x="642" y="1418"/>
                </a:cubicBezTo>
                <a:cubicBezTo>
                  <a:pt x="852" y="1492"/>
                  <a:pt x="1100" y="1535"/>
                  <a:pt x="1268" y="1542"/>
                </a:cubicBezTo>
                <a:cubicBezTo>
                  <a:pt x="1436" y="1549"/>
                  <a:pt x="1552" y="1534"/>
                  <a:pt x="1648" y="1462"/>
                </a:cubicBezTo>
                <a:cubicBezTo>
                  <a:pt x="1744" y="1390"/>
                  <a:pt x="1817" y="1239"/>
                  <a:pt x="1842" y="1110"/>
                </a:cubicBezTo>
                <a:cubicBezTo>
                  <a:pt x="1867" y="981"/>
                  <a:pt x="1883" y="842"/>
                  <a:pt x="1798" y="686"/>
                </a:cubicBezTo>
                <a:cubicBezTo>
                  <a:pt x="1713" y="530"/>
                  <a:pt x="1528" y="283"/>
                  <a:pt x="1330" y="174"/>
                </a:cubicBezTo>
                <a:cubicBezTo>
                  <a:pt x="1132" y="65"/>
                  <a:pt x="796" y="0"/>
                  <a:pt x="607" y="33"/>
                </a:cubicBezTo>
                <a:cubicBezTo>
                  <a:pt x="418" y="66"/>
                  <a:pt x="196" y="329"/>
                  <a:pt x="195" y="374"/>
                </a:cubicBezTo>
                <a:cubicBezTo>
                  <a:pt x="194" y="419"/>
                  <a:pt x="418" y="293"/>
                  <a:pt x="600" y="304"/>
                </a:cubicBezTo>
                <a:cubicBezTo>
                  <a:pt x="782" y="315"/>
                  <a:pt x="1131" y="314"/>
                  <a:pt x="1286" y="439"/>
                </a:cubicBezTo>
                <a:cubicBezTo>
                  <a:pt x="1441" y="564"/>
                  <a:pt x="1570" y="917"/>
                  <a:pt x="1533" y="1057"/>
                </a:cubicBezTo>
                <a:cubicBezTo>
                  <a:pt x="1496" y="1197"/>
                  <a:pt x="1320" y="1273"/>
                  <a:pt x="1065" y="1277"/>
                </a:cubicBezTo>
                <a:cubicBezTo>
                  <a:pt x="810" y="1281"/>
                  <a:pt x="222" y="1121"/>
                  <a:pt x="0" y="1080"/>
                </a:cubicBezTo>
              </a:path>
            </a:pathLst>
          </a:cu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37901" name="Text Box 13"/>
          <p:cNvSpPr txBox="1">
            <a:spLocks noChangeArrowheads="1"/>
          </p:cNvSpPr>
          <p:nvPr/>
        </p:nvSpPr>
        <p:spPr bwMode="auto">
          <a:xfrm>
            <a:off x="6308725" y="1619250"/>
            <a:ext cx="2195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sz="3200">
                <a:latin typeface="Calibri" panose="020F0502020204030204" pitchFamily="34" charset="0"/>
              </a:rPr>
              <a:t>Oxbow Lake</a:t>
            </a:r>
          </a:p>
        </p:txBody>
      </p:sp>
      <p:sp>
        <p:nvSpPr>
          <p:cNvPr id="37902" name="Text Box 14"/>
          <p:cNvSpPr txBox="1">
            <a:spLocks noChangeArrowheads="1"/>
          </p:cNvSpPr>
          <p:nvPr/>
        </p:nvSpPr>
        <p:spPr bwMode="auto">
          <a:xfrm>
            <a:off x="288925" y="3530600"/>
            <a:ext cx="1262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sz="3200">
                <a:latin typeface="Calibri" panose="020F0502020204030204" pitchFamily="34" charset="0"/>
              </a:rPr>
              <a:t> cutoff</a:t>
            </a:r>
          </a:p>
        </p:txBody>
      </p:sp>
      <p:sp>
        <p:nvSpPr>
          <p:cNvPr id="37903" name="Line 15"/>
          <p:cNvSpPr>
            <a:spLocks noChangeShapeType="1"/>
          </p:cNvSpPr>
          <p:nvPr/>
        </p:nvSpPr>
        <p:spPr bwMode="auto">
          <a:xfrm flipV="1">
            <a:off x="1600200" y="3810000"/>
            <a:ext cx="12954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4" name="Line 16"/>
          <p:cNvSpPr>
            <a:spLocks noChangeShapeType="1"/>
          </p:cNvSpPr>
          <p:nvPr/>
        </p:nvSpPr>
        <p:spPr bwMode="auto">
          <a:xfrm flipH="1">
            <a:off x="6553200" y="2209800"/>
            <a:ext cx="60960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5" name="Text Box 17"/>
          <p:cNvSpPr txBox="1">
            <a:spLocks noChangeArrowheads="1"/>
          </p:cNvSpPr>
          <p:nvPr/>
        </p:nvSpPr>
        <p:spPr bwMode="auto">
          <a:xfrm>
            <a:off x="5675313" y="533400"/>
            <a:ext cx="263048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sz="3200">
                <a:latin typeface="Calibri" panose="020F0502020204030204" pitchFamily="34" charset="0"/>
              </a:rPr>
              <a:t>Meander scars</a:t>
            </a:r>
          </a:p>
          <a:p>
            <a:r>
              <a:rPr lang="en-US" altLang="en-US" sz="3200">
                <a:latin typeface="Calibri" panose="020F0502020204030204" pitchFamily="34" charset="0"/>
              </a:rPr>
              <a:t>(scroll bars)</a:t>
            </a:r>
          </a:p>
        </p:txBody>
      </p:sp>
      <p:sp>
        <p:nvSpPr>
          <p:cNvPr id="37906" name="Line 18"/>
          <p:cNvSpPr>
            <a:spLocks noChangeShapeType="1"/>
          </p:cNvSpPr>
          <p:nvPr/>
        </p:nvSpPr>
        <p:spPr bwMode="auto">
          <a:xfrm flipH="1">
            <a:off x="4648200" y="1143000"/>
            <a:ext cx="106680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" b="9793"/>
          <a:stretch>
            <a:fillRect/>
          </a:stretch>
        </p:blipFill>
        <p:spPr bwMode="auto">
          <a:xfrm>
            <a:off x="1143000" y="1166813"/>
            <a:ext cx="7408863" cy="561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533400" y="304800"/>
            <a:ext cx="4343400" cy="83026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b="1">
                <a:latin typeface="Calibri" panose="020F0502020204030204" pitchFamily="34" charset="0"/>
              </a:rPr>
              <a:t>The river cuts downward to form a ‘V’-shaped valley.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5791200" y="609600"/>
            <a:ext cx="2101850" cy="830263"/>
          </a:xfrm>
          <a:prstGeom prst="rect">
            <a:avLst/>
          </a:prstGeom>
          <a:solidFill>
            <a:schemeClr val="bg1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b="1">
                <a:latin typeface="Calibri" panose="020F0502020204030204" pitchFamily="34" charset="0"/>
              </a:rPr>
              <a:t>The river starts</a:t>
            </a:r>
          </a:p>
          <a:p>
            <a:r>
              <a:rPr lang="en-US" altLang="en-US" b="1">
                <a:latin typeface="Calibri" panose="020F0502020204030204" pitchFamily="34" charset="0"/>
              </a:rPr>
              <a:t> to meander</a:t>
            </a:r>
          </a:p>
        </p:txBody>
      </p:sp>
      <p:sp>
        <p:nvSpPr>
          <p:cNvPr id="38917" name="Freeform 5"/>
          <p:cNvSpPr>
            <a:spLocks/>
          </p:cNvSpPr>
          <p:nvPr/>
        </p:nvSpPr>
        <p:spPr bwMode="auto">
          <a:xfrm>
            <a:off x="4648200" y="1524000"/>
            <a:ext cx="1295400" cy="1752600"/>
          </a:xfrm>
          <a:custGeom>
            <a:avLst/>
            <a:gdLst>
              <a:gd name="T0" fmla="*/ 2147483647 w 1968"/>
              <a:gd name="T1" fmla="*/ 0 h 1488"/>
              <a:gd name="T2" fmla="*/ 2147483647 w 1968"/>
              <a:gd name="T3" fmla="*/ 2147483647 h 1488"/>
              <a:gd name="T4" fmla="*/ 2147483647 w 1968"/>
              <a:gd name="T5" fmla="*/ 2147483647 h 1488"/>
              <a:gd name="T6" fmla="*/ 2147483647 w 1968"/>
              <a:gd name="T7" fmla="*/ 2147483647 h 1488"/>
              <a:gd name="T8" fmla="*/ 2147483647 w 1968"/>
              <a:gd name="T9" fmla="*/ 2147483647 h 1488"/>
              <a:gd name="T10" fmla="*/ 2147483647 w 1968"/>
              <a:gd name="T11" fmla="*/ 2147483647 h 1488"/>
              <a:gd name="T12" fmla="*/ 0 w 1968"/>
              <a:gd name="T13" fmla="*/ 2147483647 h 14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68"/>
              <a:gd name="T22" fmla="*/ 0 h 1488"/>
              <a:gd name="T23" fmla="*/ 1968 w 1968"/>
              <a:gd name="T24" fmla="*/ 1488 h 148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68" h="1488">
                <a:moveTo>
                  <a:pt x="1968" y="0"/>
                </a:moveTo>
                <a:lnTo>
                  <a:pt x="1639" y="282"/>
                </a:lnTo>
                <a:lnTo>
                  <a:pt x="1319" y="553"/>
                </a:lnTo>
                <a:lnTo>
                  <a:pt x="998" y="825"/>
                </a:lnTo>
                <a:lnTo>
                  <a:pt x="620" y="1088"/>
                </a:lnTo>
                <a:lnTo>
                  <a:pt x="324" y="1301"/>
                </a:lnTo>
                <a:lnTo>
                  <a:pt x="0" y="1488"/>
                </a:lnTo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5"/>
          <a:stretch>
            <a:fillRect/>
          </a:stretch>
        </p:blipFill>
        <p:spPr bwMode="auto">
          <a:xfrm>
            <a:off x="1143000" y="758825"/>
            <a:ext cx="7010400" cy="602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3224213" cy="1212850"/>
          </a:xfrm>
          <a:prstGeom prst="rect">
            <a:avLst/>
          </a:prstGeom>
          <a:solidFill>
            <a:schemeClr val="bg1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b="1">
                <a:latin typeface="Arial" panose="020B0604020202020204" pitchFamily="34" charset="0"/>
              </a:rPr>
              <a:t>River cuts from side </a:t>
            </a:r>
          </a:p>
          <a:p>
            <a:r>
              <a:rPr lang="en-US" altLang="en-US" b="1">
                <a:latin typeface="Arial" panose="020B0604020202020204" pitchFamily="34" charset="0"/>
              </a:rPr>
              <a:t>to side eating into</a:t>
            </a:r>
          </a:p>
          <a:p>
            <a:r>
              <a:rPr lang="en-US" altLang="en-US" b="1">
                <a:latin typeface="Arial" panose="020B0604020202020204" pitchFamily="34" charset="0"/>
              </a:rPr>
              <a:t>the valley walls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6172200" y="609600"/>
            <a:ext cx="2362200" cy="830263"/>
          </a:xfrm>
          <a:prstGeom prst="rect">
            <a:avLst/>
          </a:prstGeom>
          <a:solidFill>
            <a:schemeClr val="bg1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b="1">
                <a:latin typeface="Arial" panose="020B0604020202020204" pitchFamily="34" charset="0"/>
              </a:rPr>
              <a:t>Floodplain starts to form</a:t>
            </a:r>
          </a:p>
        </p:txBody>
      </p:sp>
      <p:sp>
        <p:nvSpPr>
          <p:cNvPr id="39941" name="Freeform 5"/>
          <p:cNvSpPr>
            <a:spLocks/>
          </p:cNvSpPr>
          <p:nvPr/>
        </p:nvSpPr>
        <p:spPr bwMode="auto">
          <a:xfrm>
            <a:off x="1600200" y="1752600"/>
            <a:ext cx="2057400" cy="2895600"/>
          </a:xfrm>
          <a:custGeom>
            <a:avLst/>
            <a:gdLst>
              <a:gd name="T0" fmla="*/ 0 w 1746"/>
              <a:gd name="T1" fmla="*/ 0 h 1781"/>
              <a:gd name="T2" fmla="*/ 2147483647 w 1746"/>
              <a:gd name="T3" fmla="*/ 2147483647 h 1781"/>
              <a:gd name="T4" fmla="*/ 2147483647 w 1746"/>
              <a:gd name="T5" fmla="*/ 2147483647 h 1781"/>
              <a:gd name="T6" fmla="*/ 2147483647 w 1746"/>
              <a:gd name="T7" fmla="*/ 2147483647 h 1781"/>
              <a:gd name="T8" fmla="*/ 2147483647 w 1746"/>
              <a:gd name="T9" fmla="*/ 2147483647 h 1781"/>
              <a:gd name="T10" fmla="*/ 2147483647 w 1746"/>
              <a:gd name="T11" fmla="*/ 2147483647 h 1781"/>
              <a:gd name="T12" fmla="*/ 2147483647 w 1746"/>
              <a:gd name="T13" fmla="*/ 2147483647 h 1781"/>
              <a:gd name="T14" fmla="*/ 2147483647 w 1746"/>
              <a:gd name="T15" fmla="*/ 2147483647 h 178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746"/>
              <a:gd name="T25" fmla="*/ 0 h 1781"/>
              <a:gd name="T26" fmla="*/ 1746 w 1746"/>
              <a:gd name="T27" fmla="*/ 1781 h 178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746" h="1781">
                <a:moveTo>
                  <a:pt x="0" y="0"/>
                </a:moveTo>
                <a:lnTo>
                  <a:pt x="143" y="261"/>
                </a:lnTo>
                <a:lnTo>
                  <a:pt x="341" y="507"/>
                </a:lnTo>
                <a:lnTo>
                  <a:pt x="587" y="795"/>
                </a:lnTo>
                <a:lnTo>
                  <a:pt x="916" y="1123"/>
                </a:lnTo>
                <a:lnTo>
                  <a:pt x="1130" y="1312"/>
                </a:lnTo>
                <a:lnTo>
                  <a:pt x="1368" y="1493"/>
                </a:lnTo>
                <a:lnTo>
                  <a:pt x="1746" y="1781"/>
                </a:lnTo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39942" name="Freeform 6"/>
          <p:cNvSpPr>
            <a:spLocks/>
          </p:cNvSpPr>
          <p:nvPr/>
        </p:nvSpPr>
        <p:spPr bwMode="auto">
          <a:xfrm>
            <a:off x="4475163" y="1600200"/>
            <a:ext cx="1468437" cy="527050"/>
          </a:xfrm>
          <a:custGeom>
            <a:avLst/>
            <a:gdLst>
              <a:gd name="T0" fmla="*/ 2147483647 w 1775"/>
              <a:gd name="T1" fmla="*/ 0 h 420"/>
              <a:gd name="T2" fmla="*/ 2147483647 w 1775"/>
              <a:gd name="T3" fmla="*/ 2147483647 h 420"/>
              <a:gd name="T4" fmla="*/ 2147483647 w 1775"/>
              <a:gd name="T5" fmla="*/ 2147483647 h 420"/>
              <a:gd name="T6" fmla="*/ 2147483647 w 1775"/>
              <a:gd name="T7" fmla="*/ 2147483647 h 420"/>
              <a:gd name="T8" fmla="*/ 2147483647 w 1775"/>
              <a:gd name="T9" fmla="*/ 2147483647 h 420"/>
              <a:gd name="T10" fmla="*/ 2147483647 w 1775"/>
              <a:gd name="T11" fmla="*/ 2147483647 h 420"/>
              <a:gd name="T12" fmla="*/ 2147483647 w 1775"/>
              <a:gd name="T13" fmla="*/ 2147483647 h 420"/>
              <a:gd name="T14" fmla="*/ 0 w 1775"/>
              <a:gd name="T15" fmla="*/ 2147483647 h 42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775"/>
              <a:gd name="T25" fmla="*/ 0 h 420"/>
              <a:gd name="T26" fmla="*/ 1775 w 1775"/>
              <a:gd name="T27" fmla="*/ 420 h 42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775" h="420">
                <a:moveTo>
                  <a:pt x="1775" y="0"/>
                </a:moveTo>
                <a:lnTo>
                  <a:pt x="1553" y="17"/>
                </a:lnTo>
                <a:lnTo>
                  <a:pt x="1299" y="33"/>
                </a:lnTo>
                <a:lnTo>
                  <a:pt x="1036" y="66"/>
                </a:lnTo>
                <a:lnTo>
                  <a:pt x="773" y="107"/>
                </a:lnTo>
                <a:lnTo>
                  <a:pt x="526" y="165"/>
                </a:lnTo>
                <a:lnTo>
                  <a:pt x="312" y="255"/>
                </a:lnTo>
                <a:lnTo>
                  <a:pt x="0" y="420"/>
                </a:lnTo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47700"/>
            <a:ext cx="70104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5"/>
          <p:cNvSpPr txBox="1">
            <a:spLocks noChangeArrowheads="1"/>
          </p:cNvSpPr>
          <p:nvPr/>
        </p:nvSpPr>
        <p:spPr bwMode="auto">
          <a:xfrm>
            <a:off x="6019800" y="457200"/>
            <a:ext cx="3124200" cy="1200150"/>
          </a:xfrm>
          <a:prstGeom prst="rect">
            <a:avLst/>
          </a:prstGeom>
          <a:solidFill>
            <a:schemeClr val="bg1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b="1">
                <a:latin typeface="Arial" panose="020B0604020202020204" pitchFamily="34" charset="0"/>
              </a:rPr>
              <a:t>Floodplain continues forming, increased sinuosity</a:t>
            </a:r>
          </a:p>
        </p:txBody>
      </p:sp>
      <p:sp>
        <p:nvSpPr>
          <p:cNvPr id="40964" name="Freeform 6"/>
          <p:cNvSpPr>
            <a:spLocks/>
          </p:cNvSpPr>
          <p:nvPr/>
        </p:nvSpPr>
        <p:spPr bwMode="auto">
          <a:xfrm>
            <a:off x="4475163" y="1371600"/>
            <a:ext cx="1468437" cy="755650"/>
          </a:xfrm>
          <a:custGeom>
            <a:avLst/>
            <a:gdLst>
              <a:gd name="T0" fmla="*/ 2147483647 w 1775"/>
              <a:gd name="T1" fmla="*/ 0 h 420"/>
              <a:gd name="T2" fmla="*/ 2147483647 w 1775"/>
              <a:gd name="T3" fmla="*/ 2147483647 h 420"/>
              <a:gd name="T4" fmla="*/ 2147483647 w 1775"/>
              <a:gd name="T5" fmla="*/ 2147483647 h 420"/>
              <a:gd name="T6" fmla="*/ 2147483647 w 1775"/>
              <a:gd name="T7" fmla="*/ 2147483647 h 420"/>
              <a:gd name="T8" fmla="*/ 2147483647 w 1775"/>
              <a:gd name="T9" fmla="*/ 2147483647 h 420"/>
              <a:gd name="T10" fmla="*/ 2147483647 w 1775"/>
              <a:gd name="T11" fmla="*/ 2147483647 h 420"/>
              <a:gd name="T12" fmla="*/ 2147483647 w 1775"/>
              <a:gd name="T13" fmla="*/ 2147483647 h 420"/>
              <a:gd name="T14" fmla="*/ 0 w 1775"/>
              <a:gd name="T15" fmla="*/ 2147483647 h 42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775"/>
              <a:gd name="T25" fmla="*/ 0 h 420"/>
              <a:gd name="T26" fmla="*/ 1775 w 1775"/>
              <a:gd name="T27" fmla="*/ 420 h 42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775" h="420">
                <a:moveTo>
                  <a:pt x="1775" y="0"/>
                </a:moveTo>
                <a:lnTo>
                  <a:pt x="1553" y="17"/>
                </a:lnTo>
                <a:lnTo>
                  <a:pt x="1299" y="33"/>
                </a:lnTo>
                <a:lnTo>
                  <a:pt x="1036" y="66"/>
                </a:lnTo>
                <a:lnTo>
                  <a:pt x="773" y="107"/>
                </a:lnTo>
                <a:lnTo>
                  <a:pt x="526" y="165"/>
                </a:lnTo>
                <a:lnTo>
                  <a:pt x="312" y="255"/>
                </a:lnTo>
                <a:lnTo>
                  <a:pt x="0" y="420"/>
                </a:lnTo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9144000" cy="407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143000" y="1252538"/>
            <a:ext cx="1530350" cy="461962"/>
          </a:xfrm>
          <a:prstGeom prst="rect">
            <a:avLst/>
          </a:prstGeom>
          <a:solidFill>
            <a:schemeClr val="bg1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b="1">
                <a:latin typeface="Calibri" panose="020F0502020204030204" pitchFamily="34" charset="0"/>
              </a:rPr>
              <a:t>Floodplain</a:t>
            </a:r>
          </a:p>
        </p:txBody>
      </p:sp>
      <p:sp>
        <p:nvSpPr>
          <p:cNvPr id="41988" name="Text Box 6"/>
          <p:cNvSpPr txBox="1">
            <a:spLocks noChangeArrowheads="1"/>
          </p:cNvSpPr>
          <p:nvPr/>
        </p:nvSpPr>
        <p:spPr bwMode="auto">
          <a:xfrm>
            <a:off x="7391400" y="1939925"/>
            <a:ext cx="1263650" cy="830263"/>
          </a:xfrm>
          <a:prstGeom prst="rect">
            <a:avLst/>
          </a:prstGeom>
          <a:solidFill>
            <a:schemeClr val="bg1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b="1">
                <a:latin typeface="Calibri" panose="020F0502020204030204" pitchFamily="34" charset="0"/>
              </a:rPr>
              <a:t>Alluvial</a:t>
            </a:r>
          </a:p>
          <a:p>
            <a:r>
              <a:rPr lang="en-US" altLang="en-US" b="1">
                <a:latin typeface="Calibri" panose="020F0502020204030204" pitchFamily="34" charset="0"/>
              </a:rPr>
              <a:t>deposits</a:t>
            </a:r>
          </a:p>
        </p:txBody>
      </p:sp>
      <p:sp>
        <p:nvSpPr>
          <p:cNvPr id="41989" name="Freeform 8"/>
          <p:cNvSpPr>
            <a:spLocks/>
          </p:cNvSpPr>
          <p:nvPr/>
        </p:nvSpPr>
        <p:spPr bwMode="auto">
          <a:xfrm>
            <a:off x="1752600" y="1752600"/>
            <a:ext cx="2057400" cy="1905000"/>
          </a:xfrm>
          <a:custGeom>
            <a:avLst/>
            <a:gdLst>
              <a:gd name="T0" fmla="*/ 0 w 1296"/>
              <a:gd name="T1" fmla="*/ 0 h 1200"/>
              <a:gd name="T2" fmla="*/ 2147483647 w 1296"/>
              <a:gd name="T3" fmla="*/ 2147483647 h 1200"/>
              <a:gd name="T4" fmla="*/ 2147483647 w 1296"/>
              <a:gd name="T5" fmla="*/ 2147483647 h 1200"/>
              <a:gd name="T6" fmla="*/ 2147483647 w 1296"/>
              <a:gd name="T7" fmla="*/ 2147483647 h 1200"/>
              <a:gd name="T8" fmla="*/ 2147483647 w 1296"/>
              <a:gd name="T9" fmla="*/ 2147483647 h 1200"/>
              <a:gd name="T10" fmla="*/ 2147483647 w 1296"/>
              <a:gd name="T11" fmla="*/ 2147483647 h 1200"/>
              <a:gd name="T12" fmla="*/ 2147483647 w 1296"/>
              <a:gd name="T13" fmla="*/ 2147483647 h 12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96"/>
              <a:gd name="T22" fmla="*/ 0 h 1200"/>
              <a:gd name="T23" fmla="*/ 1296 w 1296"/>
              <a:gd name="T24" fmla="*/ 1200 h 12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96" h="1200">
                <a:moveTo>
                  <a:pt x="0" y="0"/>
                </a:moveTo>
                <a:lnTo>
                  <a:pt x="170" y="214"/>
                </a:lnTo>
                <a:lnTo>
                  <a:pt x="310" y="379"/>
                </a:lnTo>
                <a:lnTo>
                  <a:pt x="548" y="601"/>
                </a:lnTo>
                <a:lnTo>
                  <a:pt x="778" y="814"/>
                </a:lnTo>
                <a:lnTo>
                  <a:pt x="1025" y="1020"/>
                </a:lnTo>
                <a:lnTo>
                  <a:pt x="1296" y="1200"/>
                </a:lnTo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41990" name="Freeform 11"/>
          <p:cNvSpPr>
            <a:spLocks/>
          </p:cNvSpPr>
          <p:nvPr/>
        </p:nvSpPr>
        <p:spPr bwMode="auto">
          <a:xfrm>
            <a:off x="5486400" y="2895600"/>
            <a:ext cx="2667000" cy="2362200"/>
          </a:xfrm>
          <a:custGeom>
            <a:avLst/>
            <a:gdLst>
              <a:gd name="T0" fmla="*/ 2147483647 w 1680"/>
              <a:gd name="T1" fmla="*/ 0 h 1488"/>
              <a:gd name="T2" fmla="*/ 2147483647 w 1680"/>
              <a:gd name="T3" fmla="*/ 2147483647 h 1488"/>
              <a:gd name="T4" fmla="*/ 2147483647 w 1680"/>
              <a:gd name="T5" fmla="*/ 2147483647 h 1488"/>
              <a:gd name="T6" fmla="*/ 2147483647 w 1680"/>
              <a:gd name="T7" fmla="*/ 2147483647 h 1488"/>
              <a:gd name="T8" fmla="*/ 2147483647 w 1680"/>
              <a:gd name="T9" fmla="*/ 2147483647 h 1488"/>
              <a:gd name="T10" fmla="*/ 2147483647 w 1680"/>
              <a:gd name="T11" fmla="*/ 2147483647 h 1488"/>
              <a:gd name="T12" fmla="*/ 2147483647 w 1680"/>
              <a:gd name="T13" fmla="*/ 2147483647 h 1488"/>
              <a:gd name="T14" fmla="*/ 2147483647 w 1680"/>
              <a:gd name="T15" fmla="*/ 2147483647 h 1488"/>
              <a:gd name="T16" fmla="*/ 0 w 1680"/>
              <a:gd name="T17" fmla="*/ 2147483647 h 148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80"/>
              <a:gd name="T28" fmla="*/ 0 h 1488"/>
              <a:gd name="T29" fmla="*/ 1680 w 1680"/>
              <a:gd name="T30" fmla="*/ 1488 h 148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80" h="1488">
                <a:moveTo>
                  <a:pt x="1680" y="0"/>
                </a:moveTo>
                <a:lnTo>
                  <a:pt x="1607" y="168"/>
                </a:lnTo>
                <a:lnTo>
                  <a:pt x="1467" y="398"/>
                </a:lnTo>
                <a:lnTo>
                  <a:pt x="1286" y="604"/>
                </a:lnTo>
                <a:lnTo>
                  <a:pt x="1056" y="834"/>
                </a:lnTo>
                <a:lnTo>
                  <a:pt x="842" y="1031"/>
                </a:lnTo>
                <a:lnTo>
                  <a:pt x="563" y="1228"/>
                </a:lnTo>
                <a:lnTo>
                  <a:pt x="284" y="1376"/>
                </a:lnTo>
                <a:lnTo>
                  <a:pt x="0" y="1488"/>
                </a:lnTo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49994"/>
            <a:ext cx="7772400" cy="914400"/>
          </a:xfrm>
        </p:spPr>
        <p:txBody>
          <a:bodyPr/>
          <a:lstStyle/>
          <a:p>
            <a:r>
              <a:rPr lang="en-US" altLang="en-US" sz="3600" dirty="0" smtClean="0">
                <a:ea typeface="ＭＳ Ｐゴシック" pitchFamily="-105" charset="-128"/>
              </a:rPr>
              <a:t>Floodplain landforms</a:t>
            </a:r>
            <a:endParaRPr lang="en-US" altLang="en-US" dirty="0" smtClean="0">
              <a:ea typeface="ＭＳ Ｐゴシック" pitchFamily="-105" charset="-128"/>
            </a:endParaRPr>
          </a:p>
        </p:txBody>
      </p:sp>
      <p:sp>
        <p:nvSpPr>
          <p:cNvPr id="43011" name="Content Placeholder 10"/>
          <p:cNvSpPr>
            <a:spLocks noGrp="1"/>
          </p:cNvSpPr>
          <p:nvPr>
            <p:ph idx="1"/>
          </p:nvPr>
        </p:nvSpPr>
        <p:spPr>
          <a:xfrm>
            <a:off x="322446" y="2092999"/>
            <a:ext cx="2268354" cy="2783801"/>
          </a:xfrm>
        </p:spPr>
        <p:txBody>
          <a:bodyPr>
            <a:normAutofit/>
          </a:bodyPr>
          <a:lstStyle/>
          <a:p>
            <a:r>
              <a:rPr lang="en-US" altLang="en-US" sz="2800" dirty="0" smtClean="0">
                <a:latin typeface="Calibri" panose="020F0502020204030204" pitchFamily="34" charset="0"/>
                <a:ea typeface="ＭＳ Ｐゴシック" pitchFamily="-105" charset="-128"/>
              </a:rPr>
              <a:t>Oxbow</a:t>
            </a:r>
          </a:p>
          <a:p>
            <a:r>
              <a:rPr lang="en-US" altLang="en-US" sz="2800" dirty="0" smtClean="0">
                <a:latin typeface="Calibri" panose="020F0502020204030204" pitchFamily="34" charset="0"/>
                <a:ea typeface="ＭＳ Ｐゴシック" pitchFamily="-105" charset="-128"/>
              </a:rPr>
              <a:t>Levee</a:t>
            </a:r>
          </a:p>
          <a:p>
            <a:r>
              <a:rPr lang="en-US" altLang="en-US" sz="2800" dirty="0">
                <a:latin typeface="Calibri" panose="020F0502020204030204" pitchFamily="34" charset="0"/>
                <a:ea typeface="ＭＳ Ｐゴシック" pitchFamily="-105" charset="-128"/>
              </a:rPr>
              <a:t>S</a:t>
            </a:r>
            <a:r>
              <a:rPr lang="en-US" altLang="en-US" sz="2800" dirty="0" smtClean="0">
                <a:latin typeface="Calibri" panose="020F0502020204030204" pitchFamily="34" charset="0"/>
                <a:ea typeface="ＭＳ Ｐゴシック" pitchFamily="-105" charset="-128"/>
              </a:rPr>
              <a:t>play</a:t>
            </a:r>
          </a:p>
          <a:p>
            <a:r>
              <a:rPr lang="en-US" altLang="en-US" sz="2800" dirty="0">
                <a:latin typeface="Calibri" panose="020F0502020204030204" pitchFamily="34" charset="0"/>
                <a:ea typeface="ＭＳ Ｐゴシック" pitchFamily="-105" charset="-128"/>
              </a:rPr>
              <a:t>S</a:t>
            </a:r>
            <a:r>
              <a:rPr lang="en-US" altLang="en-US" sz="2800" dirty="0" smtClean="0">
                <a:latin typeface="Calibri" panose="020F0502020204030204" pitchFamily="34" charset="0"/>
                <a:ea typeface="ＭＳ Ｐゴシック" pitchFamily="-105" charset="-128"/>
              </a:rPr>
              <a:t>croll bars</a:t>
            </a:r>
          </a:p>
          <a:p>
            <a:r>
              <a:rPr lang="en-US" altLang="en-US" sz="2800" dirty="0" err="1">
                <a:latin typeface="Calibri" panose="020F0502020204030204" pitchFamily="34" charset="0"/>
                <a:ea typeface="ＭＳ Ｐゴシック" pitchFamily="-105" charset="-128"/>
              </a:rPr>
              <a:t>B</a:t>
            </a:r>
            <a:r>
              <a:rPr lang="en-US" altLang="en-US" sz="2800" dirty="0" err="1" smtClean="0">
                <a:latin typeface="Calibri" panose="020F0502020204030204" pitchFamily="34" charset="0"/>
                <a:ea typeface="ＭＳ Ｐゴシック" pitchFamily="-105" charset="-128"/>
              </a:rPr>
              <a:t>ackswamp</a:t>
            </a:r>
            <a:endParaRPr lang="en-US" altLang="en-US" sz="2800" dirty="0" smtClean="0">
              <a:latin typeface="Calibri" panose="020F0502020204030204" pitchFamily="34" charset="0"/>
              <a:ea typeface="ＭＳ Ｐゴシック" pitchFamily="-105" charset="-128"/>
            </a:endParaRPr>
          </a:p>
        </p:txBody>
      </p:sp>
      <p:sp>
        <p:nvSpPr>
          <p:cNvPr id="43012" name="Text Box 3"/>
          <p:cNvSpPr txBox="1">
            <a:spLocks noChangeArrowheads="1"/>
          </p:cNvSpPr>
          <p:nvPr/>
        </p:nvSpPr>
        <p:spPr bwMode="auto">
          <a:xfrm>
            <a:off x="381000" y="56388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>
              <a:latin typeface="Arial" panose="020B0604020202020204" pitchFamily="34" charset="0"/>
            </a:endParaRPr>
          </a:p>
        </p:txBody>
      </p:sp>
      <p:grpSp>
        <p:nvGrpSpPr>
          <p:cNvPr id="43013" name="Group 4"/>
          <p:cNvGrpSpPr>
            <a:grpSpLocks/>
          </p:cNvGrpSpPr>
          <p:nvPr/>
        </p:nvGrpSpPr>
        <p:grpSpPr bwMode="auto">
          <a:xfrm>
            <a:off x="2743200" y="1143000"/>
            <a:ext cx="6248400" cy="5014912"/>
            <a:chOff x="129" y="755"/>
            <a:chExt cx="5487" cy="3108"/>
          </a:xfrm>
        </p:grpSpPr>
        <p:pic>
          <p:nvPicPr>
            <p:cNvPr id="43014" name="Picture 5" descr="floodplai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640"/>
            <a:stretch>
              <a:fillRect/>
            </a:stretch>
          </p:blipFill>
          <p:spPr bwMode="auto">
            <a:xfrm>
              <a:off x="159" y="755"/>
              <a:ext cx="5457" cy="308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015" name="Rectangle 6"/>
            <p:cNvSpPr>
              <a:spLocks noChangeArrowheads="1"/>
            </p:cNvSpPr>
            <p:nvPr/>
          </p:nvSpPr>
          <p:spPr bwMode="auto">
            <a:xfrm>
              <a:off x="4186" y="3711"/>
              <a:ext cx="125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pPr eaLnBrk="1" hangingPunct="1">
                <a:spcBef>
                  <a:spcPct val="30000"/>
                </a:spcBef>
              </a:pPr>
              <a:endParaRPr lang="en-US" altLang="en-US" sz="800">
                <a:latin typeface="Arial" panose="020B0604020202020204" pitchFamily="34" charset="0"/>
              </a:endParaRPr>
            </a:p>
          </p:txBody>
        </p:sp>
        <p:sp>
          <p:nvSpPr>
            <p:cNvPr id="43016" name="Text Box 7"/>
            <p:cNvSpPr txBox="1">
              <a:spLocks noChangeArrowheads="1"/>
            </p:cNvSpPr>
            <p:nvPr/>
          </p:nvSpPr>
          <p:spPr bwMode="auto">
            <a:xfrm>
              <a:off x="129" y="3718"/>
              <a:ext cx="480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9" name="Line 6"/>
          <p:cNvSpPr>
            <a:spLocks noChangeShapeType="1"/>
          </p:cNvSpPr>
          <p:nvPr/>
        </p:nvSpPr>
        <p:spPr bwMode="auto">
          <a:xfrm flipV="1">
            <a:off x="76200" y="914400"/>
            <a:ext cx="4191000" cy="1188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US" dirty="0" smtClean="0"/>
              <a:t>Oxbow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203450" y="381000"/>
            <a:ext cx="4716463" cy="5251450"/>
            <a:chOff x="2203450" y="381000"/>
            <a:chExt cx="4716463" cy="5251450"/>
          </a:xfrm>
        </p:grpSpPr>
        <p:sp>
          <p:nvSpPr>
            <p:cNvPr id="5" name="Freeform 2"/>
            <p:cNvSpPr>
              <a:spLocks/>
            </p:cNvSpPr>
            <p:nvPr/>
          </p:nvSpPr>
          <p:spPr bwMode="auto">
            <a:xfrm>
              <a:off x="3581400" y="457200"/>
              <a:ext cx="2197100" cy="4994275"/>
            </a:xfrm>
            <a:custGeom>
              <a:avLst/>
              <a:gdLst>
                <a:gd name="T0" fmla="*/ 2147483647 w 1384"/>
                <a:gd name="T1" fmla="*/ 2147483647 h 3146"/>
                <a:gd name="T2" fmla="*/ 2147483647 w 1384"/>
                <a:gd name="T3" fmla="*/ 2147483647 h 3146"/>
                <a:gd name="T4" fmla="*/ 2147483647 w 1384"/>
                <a:gd name="T5" fmla="*/ 2147483647 h 3146"/>
                <a:gd name="T6" fmla="*/ 2147483647 w 1384"/>
                <a:gd name="T7" fmla="*/ 2147483647 h 3146"/>
                <a:gd name="T8" fmla="*/ 2147483647 w 1384"/>
                <a:gd name="T9" fmla="*/ 2147483647 h 3146"/>
                <a:gd name="T10" fmla="*/ 2147483647 w 1384"/>
                <a:gd name="T11" fmla="*/ 2147483647 h 3146"/>
                <a:gd name="T12" fmla="*/ 2147483647 w 1384"/>
                <a:gd name="T13" fmla="*/ 2147483647 h 3146"/>
                <a:gd name="T14" fmla="*/ 2147483647 w 1384"/>
                <a:gd name="T15" fmla="*/ 2147483647 h 3146"/>
                <a:gd name="T16" fmla="*/ 2147483647 w 1384"/>
                <a:gd name="T17" fmla="*/ 2147483647 h 3146"/>
                <a:gd name="T18" fmla="*/ 2147483647 w 1384"/>
                <a:gd name="T19" fmla="*/ 2147483647 h 3146"/>
                <a:gd name="T20" fmla="*/ 2147483647 w 1384"/>
                <a:gd name="T21" fmla="*/ 2147483647 h 3146"/>
                <a:gd name="T22" fmla="*/ 2147483647 w 1384"/>
                <a:gd name="T23" fmla="*/ 2147483647 h 3146"/>
                <a:gd name="T24" fmla="*/ 2147483647 w 1384"/>
                <a:gd name="T25" fmla="*/ 2147483647 h 3146"/>
                <a:gd name="T26" fmla="*/ 2147483647 w 1384"/>
                <a:gd name="T27" fmla="*/ 2147483647 h 3146"/>
                <a:gd name="T28" fmla="*/ 2147483647 w 1384"/>
                <a:gd name="T29" fmla="*/ 2147483647 h 3146"/>
                <a:gd name="T30" fmla="*/ 2147483647 w 1384"/>
                <a:gd name="T31" fmla="*/ 2147483647 h 3146"/>
                <a:gd name="T32" fmla="*/ 2147483647 w 1384"/>
                <a:gd name="T33" fmla="*/ 2147483647 h 3146"/>
                <a:gd name="T34" fmla="*/ 2147483647 w 1384"/>
                <a:gd name="T35" fmla="*/ 2147483647 h 3146"/>
                <a:gd name="T36" fmla="*/ 2147483647 w 1384"/>
                <a:gd name="T37" fmla="*/ 2147483647 h 3146"/>
                <a:gd name="T38" fmla="*/ 2147483647 w 1384"/>
                <a:gd name="T39" fmla="*/ 2147483647 h 3146"/>
                <a:gd name="T40" fmla="*/ 2147483647 w 1384"/>
                <a:gd name="T41" fmla="*/ 2147483647 h 3146"/>
                <a:gd name="T42" fmla="*/ 2147483647 w 1384"/>
                <a:gd name="T43" fmla="*/ 2147483647 h 3146"/>
                <a:gd name="T44" fmla="*/ 2147483647 w 1384"/>
                <a:gd name="T45" fmla="*/ 2147483647 h 3146"/>
                <a:gd name="T46" fmla="*/ 2147483647 w 1384"/>
                <a:gd name="T47" fmla="*/ 2147483647 h 3146"/>
                <a:gd name="T48" fmla="*/ 2147483647 w 1384"/>
                <a:gd name="T49" fmla="*/ 2147483647 h 3146"/>
                <a:gd name="T50" fmla="*/ 2147483647 w 1384"/>
                <a:gd name="T51" fmla="*/ 2147483647 h 3146"/>
                <a:gd name="T52" fmla="*/ 2147483647 w 1384"/>
                <a:gd name="T53" fmla="*/ 2147483647 h 3146"/>
                <a:gd name="T54" fmla="*/ 2147483647 w 1384"/>
                <a:gd name="T55" fmla="*/ 2147483647 h 314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84"/>
                <a:gd name="T85" fmla="*/ 0 h 3146"/>
                <a:gd name="T86" fmla="*/ 1384 w 1384"/>
                <a:gd name="T87" fmla="*/ 3146 h 314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84" h="3146">
                  <a:moveTo>
                    <a:pt x="887" y="3114"/>
                  </a:moveTo>
                  <a:cubicBezTo>
                    <a:pt x="949" y="3111"/>
                    <a:pt x="1243" y="3146"/>
                    <a:pt x="1249" y="3096"/>
                  </a:cubicBezTo>
                  <a:cubicBezTo>
                    <a:pt x="1255" y="3046"/>
                    <a:pt x="1023" y="2901"/>
                    <a:pt x="922" y="2814"/>
                  </a:cubicBezTo>
                  <a:cubicBezTo>
                    <a:pt x="821" y="2727"/>
                    <a:pt x="703" y="2658"/>
                    <a:pt x="640" y="2576"/>
                  </a:cubicBezTo>
                  <a:cubicBezTo>
                    <a:pt x="577" y="2494"/>
                    <a:pt x="533" y="2405"/>
                    <a:pt x="543" y="2320"/>
                  </a:cubicBezTo>
                  <a:cubicBezTo>
                    <a:pt x="553" y="2235"/>
                    <a:pt x="595" y="2158"/>
                    <a:pt x="702" y="2064"/>
                  </a:cubicBezTo>
                  <a:cubicBezTo>
                    <a:pt x="809" y="1970"/>
                    <a:pt x="1080" y="1841"/>
                    <a:pt x="1187" y="1755"/>
                  </a:cubicBezTo>
                  <a:cubicBezTo>
                    <a:pt x="1294" y="1669"/>
                    <a:pt x="1332" y="1628"/>
                    <a:pt x="1345" y="1546"/>
                  </a:cubicBezTo>
                  <a:cubicBezTo>
                    <a:pt x="1358" y="1464"/>
                    <a:pt x="1384" y="1382"/>
                    <a:pt x="1267" y="1261"/>
                  </a:cubicBezTo>
                  <a:cubicBezTo>
                    <a:pt x="1150" y="1140"/>
                    <a:pt x="784" y="939"/>
                    <a:pt x="640" y="820"/>
                  </a:cubicBezTo>
                  <a:cubicBezTo>
                    <a:pt x="496" y="701"/>
                    <a:pt x="425" y="630"/>
                    <a:pt x="402" y="546"/>
                  </a:cubicBezTo>
                  <a:cubicBezTo>
                    <a:pt x="379" y="462"/>
                    <a:pt x="422" y="401"/>
                    <a:pt x="499" y="317"/>
                  </a:cubicBezTo>
                  <a:cubicBezTo>
                    <a:pt x="576" y="233"/>
                    <a:pt x="866" y="90"/>
                    <a:pt x="865" y="45"/>
                  </a:cubicBezTo>
                  <a:cubicBezTo>
                    <a:pt x="864" y="0"/>
                    <a:pt x="565" y="42"/>
                    <a:pt x="494" y="45"/>
                  </a:cubicBezTo>
                  <a:cubicBezTo>
                    <a:pt x="423" y="48"/>
                    <a:pt x="513" y="9"/>
                    <a:pt x="441" y="63"/>
                  </a:cubicBezTo>
                  <a:cubicBezTo>
                    <a:pt x="369" y="117"/>
                    <a:pt x="127" y="270"/>
                    <a:pt x="64" y="369"/>
                  </a:cubicBezTo>
                  <a:cubicBezTo>
                    <a:pt x="1" y="468"/>
                    <a:pt x="0" y="561"/>
                    <a:pt x="64" y="657"/>
                  </a:cubicBezTo>
                  <a:cubicBezTo>
                    <a:pt x="128" y="753"/>
                    <a:pt x="344" y="873"/>
                    <a:pt x="448" y="945"/>
                  </a:cubicBezTo>
                  <a:cubicBezTo>
                    <a:pt x="552" y="1017"/>
                    <a:pt x="616" y="1033"/>
                    <a:pt x="688" y="1089"/>
                  </a:cubicBezTo>
                  <a:cubicBezTo>
                    <a:pt x="760" y="1145"/>
                    <a:pt x="840" y="1201"/>
                    <a:pt x="880" y="1281"/>
                  </a:cubicBezTo>
                  <a:cubicBezTo>
                    <a:pt x="920" y="1361"/>
                    <a:pt x="968" y="1477"/>
                    <a:pt x="928" y="1569"/>
                  </a:cubicBezTo>
                  <a:cubicBezTo>
                    <a:pt x="888" y="1661"/>
                    <a:pt x="744" y="1755"/>
                    <a:pt x="640" y="1835"/>
                  </a:cubicBezTo>
                  <a:cubicBezTo>
                    <a:pt x="536" y="1915"/>
                    <a:pt x="384" y="1981"/>
                    <a:pt x="304" y="2049"/>
                  </a:cubicBezTo>
                  <a:cubicBezTo>
                    <a:pt x="224" y="2117"/>
                    <a:pt x="176" y="2161"/>
                    <a:pt x="160" y="2241"/>
                  </a:cubicBezTo>
                  <a:cubicBezTo>
                    <a:pt x="144" y="2321"/>
                    <a:pt x="144" y="2433"/>
                    <a:pt x="208" y="2529"/>
                  </a:cubicBezTo>
                  <a:cubicBezTo>
                    <a:pt x="272" y="2625"/>
                    <a:pt x="448" y="2737"/>
                    <a:pt x="544" y="2817"/>
                  </a:cubicBezTo>
                  <a:cubicBezTo>
                    <a:pt x="640" y="2897"/>
                    <a:pt x="728" y="2961"/>
                    <a:pt x="784" y="3009"/>
                  </a:cubicBezTo>
                  <a:cubicBezTo>
                    <a:pt x="840" y="3057"/>
                    <a:pt x="860" y="3081"/>
                    <a:pt x="880" y="3105"/>
                  </a:cubicBezTo>
                </a:path>
              </a:pathLst>
            </a:custGeom>
            <a:solidFill>
              <a:srgbClr val="FFFF99"/>
            </a:solidFill>
            <a:ln w="9525">
              <a:solidFill>
                <a:schemeClr val="folHlink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" name="Freeform 3"/>
            <p:cNvSpPr>
              <a:spLocks/>
            </p:cNvSpPr>
            <p:nvPr/>
          </p:nvSpPr>
          <p:spPr bwMode="auto">
            <a:xfrm>
              <a:off x="3467100" y="436563"/>
              <a:ext cx="2387600" cy="5040312"/>
            </a:xfrm>
            <a:custGeom>
              <a:avLst/>
              <a:gdLst>
                <a:gd name="T0" fmla="*/ 2147483647 w 1504"/>
                <a:gd name="T1" fmla="*/ 2147483647 h 3175"/>
                <a:gd name="T2" fmla="*/ 2147483647 w 1504"/>
                <a:gd name="T3" fmla="*/ 2147483647 h 3175"/>
                <a:gd name="T4" fmla="*/ 2147483647 w 1504"/>
                <a:gd name="T5" fmla="*/ 2147483647 h 3175"/>
                <a:gd name="T6" fmla="*/ 2147483647 w 1504"/>
                <a:gd name="T7" fmla="*/ 2147483647 h 3175"/>
                <a:gd name="T8" fmla="*/ 2147483647 w 1504"/>
                <a:gd name="T9" fmla="*/ 2147483647 h 3175"/>
                <a:gd name="T10" fmla="*/ 2147483647 w 1504"/>
                <a:gd name="T11" fmla="*/ 2147483647 h 3175"/>
                <a:gd name="T12" fmla="*/ 2147483647 w 1504"/>
                <a:gd name="T13" fmla="*/ 2147483647 h 3175"/>
                <a:gd name="T14" fmla="*/ 2147483647 w 1504"/>
                <a:gd name="T15" fmla="*/ 2147483647 h 3175"/>
                <a:gd name="T16" fmla="*/ 2147483647 w 1504"/>
                <a:gd name="T17" fmla="*/ 2147483647 h 3175"/>
                <a:gd name="T18" fmla="*/ 2147483647 w 1504"/>
                <a:gd name="T19" fmla="*/ 2147483647 h 3175"/>
                <a:gd name="T20" fmla="*/ 2147483647 w 1504"/>
                <a:gd name="T21" fmla="*/ 2147483647 h 3175"/>
                <a:gd name="T22" fmla="*/ 2147483647 w 1504"/>
                <a:gd name="T23" fmla="*/ 2147483647 h 3175"/>
                <a:gd name="T24" fmla="*/ 2147483647 w 1504"/>
                <a:gd name="T25" fmla="*/ 2147483647 h 3175"/>
                <a:gd name="T26" fmla="*/ 2147483647 w 1504"/>
                <a:gd name="T27" fmla="*/ 2147483647 h 3175"/>
                <a:gd name="T28" fmla="*/ 2147483647 w 1504"/>
                <a:gd name="T29" fmla="*/ 2147483647 h 3175"/>
                <a:gd name="T30" fmla="*/ 2147483647 w 1504"/>
                <a:gd name="T31" fmla="*/ 2147483647 h 3175"/>
                <a:gd name="T32" fmla="*/ 2147483647 w 1504"/>
                <a:gd name="T33" fmla="*/ 2147483647 h 3175"/>
                <a:gd name="T34" fmla="*/ 2147483647 w 1504"/>
                <a:gd name="T35" fmla="*/ 2147483647 h 3175"/>
                <a:gd name="T36" fmla="*/ 2147483647 w 1504"/>
                <a:gd name="T37" fmla="*/ 2147483647 h 3175"/>
                <a:gd name="T38" fmla="*/ 2147483647 w 1504"/>
                <a:gd name="T39" fmla="*/ 2147483647 h 3175"/>
                <a:gd name="T40" fmla="*/ 2147483647 w 1504"/>
                <a:gd name="T41" fmla="*/ 2147483647 h 3175"/>
                <a:gd name="T42" fmla="*/ 2147483647 w 1504"/>
                <a:gd name="T43" fmla="*/ 2147483647 h 3175"/>
                <a:gd name="T44" fmla="*/ 2147483647 w 1504"/>
                <a:gd name="T45" fmla="*/ 2147483647 h 3175"/>
                <a:gd name="T46" fmla="*/ 2147483647 w 1504"/>
                <a:gd name="T47" fmla="*/ 2147483647 h 3175"/>
                <a:gd name="T48" fmla="*/ 2147483647 w 1504"/>
                <a:gd name="T49" fmla="*/ 2147483647 h 3175"/>
                <a:gd name="T50" fmla="*/ 2147483647 w 1504"/>
                <a:gd name="T51" fmla="*/ 2147483647 h 3175"/>
                <a:gd name="T52" fmla="*/ 2147483647 w 1504"/>
                <a:gd name="T53" fmla="*/ 2147483647 h 3175"/>
                <a:gd name="T54" fmla="*/ 2147483647 w 1504"/>
                <a:gd name="T55" fmla="*/ 2147483647 h 3175"/>
                <a:gd name="T56" fmla="*/ 2147483647 w 1504"/>
                <a:gd name="T57" fmla="*/ 2147483647 h 3175"/>
                <a:gd name="T58" fmla="*/ 2147483647 w 1504"/>
                <a:gd name="T59" fmla="*/ 2147483647 h 317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504"/>
                <a:gd name="T91" fmla="*/ 0 h 3175"/>
                <a:gd name="T92" fmla="*/ 1504 w 1504"/>
                <a:gd name="T93" fmla="*/ 3175 h 317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504" h="3175">
                  <a:moveTo>
                    <a:pt x="922" y="3175"/>
                  </a:moveTo>
                  <a:cubicBezTo>
                    <a:pt x="988" y="3166"/>
                    <a:pt x="1309" y="3159"/>
                    <a:pt x="1321" y="3109"/>
                  </a:cubicBezTo>
                  <a:cubicBezTo>
                    <a:pt x="1333" y="3059"/>
                    <a:pt x="1095" y="2951"/>
                    <a:pt x="992" y="2875"/>
                  </a:cubicBezTo>
                  <a:cubicBezTo>
                    <a:pt x="889" y="2799"/>
                    <a:pt x="767" y="2736"/>
                    <a:pt x="701" y="2654"/>
                  </a:cubicBezTo>
                  <a:cubicBezTo>
                    <a:pt x="635" y="2572"/>
                    <a:pt x="577" y="2468"/>
                    <a:pt x="595" y="2381"/>
                  </a:cubicBezTo>
                  <a:cubicBezTo>
                    <a:pt x="613" y="2294"/>
                    <a:pt x="694" y="2215"/>
                    <a:pt x="807" y="2133"/>
                  </a:cubicBezTo>
                  <a:cubicBezTo>
                    <a:pt x="920" y="2051"/>
                    <a:pt x="1162" y="1973"/>
                    <a:pt x="1275" y="1886"/>
                  </a:cubicBezTo>
                  <a:cubicBezTo>
                    <a:pt x="1388" y="1799"/>
                    <a:pt x="1468" y="1714"/>
                    <a:pt x="1486" y="1613"/>
                  </a:cubicBezTo>
                  <a:cubicBezTo>
                    <a:pt x="1504" y="1512"/>
                    <a:pt x="1459" y="1369"/>
                    <a:pt x="1381" y="1278"/>
                  </a:cubicBezTo>
                  <a:cubicBezTo>
                    <a:pt x="1303" y="1187"/>
                    <a:pt x="1141" y="1134"/>
                    <a:pt x="1019" y="1066"/>
                  </a:cubicBezTo>
                  <a:cubicBezTo>
                    <a:pt x="897" y="998"/>
                    <a:pt x="746" y="941"/>
                    <a:pt x="648" y="872"/>
                  </a:cubicBezTo>
                  <a:cubicBezTo>
                    <a:pt x="550" y="803"/>
                    <a:pt x="450" y="729"/>
                    <a:pt x="428" y="651"/>
                  </a:cubicBezTo>
                  <a:cubicBezTo>
                    <a:pt x="406" y="573"/>
                    <a:pt x="431" y="503"/>
                    <a:pt x="516" y="404"/>
                  </a:cubicBezTo>
                  <a:cubicBezTo>
                    <a:pt x="601" y="305"/>
                    <a:pt x="929" y="116"/>
                    <a:pt x="937" y="58"/>
                  </a:cubicBezTo>
                  <a:cubicBezTo>
                    <a:pt x="945" y="0"/>
                    <a:pt x="637" y="55"/>
                    <a:pt x="566" y="58"/>
                  </a:cubicBezTo>
                  <a:cubicBezTo>
                    <a:pt x="495" y="61"/>
                    <a:pt x="596" y="7"/>
                    <a:pt x="513" y="76"/>
                  </a:cubicBezTo>
                  <a:cubicBezTo>
                    <a:pt x="430" y="145"/>
                    <a:pt x="132" y="353"/>
                    <a:pt x="66" y="475"/>
                  </a:cubicBezTo>
                  <a:cubicBezTo>
                    <a:pt x="0" y="597"/>
                    <a:pt x="51" y="717"/>
                    <a:pt x="119" y="810"/>
                  </a:cubicBezTo>
                  <a:cubicBezTo>
                    <a:pt x="187" y="903"/>
                    <a:pt x="360" y="969"/>
                    <a:pt x="472" y="1031"/>
                  </a:cubicBezTo>
                  <a:cubicBezTo>
                    <a:pt x="584" y="1093"/>
                    <a:pt x="699" y="1130"/>
                    <a:pt x="789" y="1181"/>
                  </a:cubicBezTo>
                  <a:cubicBezTo>
                    <a:pt x="879" y="1232"/>
                    <a:pt x="959" y="1291"/>
                    <a:pt x="1010" y="1339"/>
                  </a:cubicBezTo>
                  <a:cubicBezTo>
                    <a:pt x="1061" y="1387"/>
                    <a:pt x="1092" y="1413"/>
                    <a:pt x="1098" y="1472"/>
                  </a:cubicBezTo>
                  <a:cubicBezTo>
                    <a:pt x="1104" y="1531"/>
                    <a:pt x="1117" y="1617"/>
                    <a:pt x="1045" y="1692"/>
                  </a:cubicBezTo>
                  <a:cubicBezTo>
                    <a:pt x="973" y="1767"/>
                    <a:pt x="782" y="1850"/>
                    <a:pt x="666" y="1922"/>
                  </a:cubicBezTo>
                  <a:cubicBezTo>
                    <a:pt x="550" y="1994"/>
                    <a:pt x="427" y="2055"/>
                    <a:pt x="348" y="2125"/>
                  </a:cubicBezTo>
                  <a:cubicBezTo>
                    <a:pt x="269" y="2195"/>
                    <a:pt x="205" y="2260"/>
                    <a:pt x="189" y="2345"/>
                  </a:cubicBezTo>
                  <a:cubicBezTo>
                    <a:pt x="173" y="2430"/>
                    <a:pt x="191" y="2545"/>
                    <a:pt x="251" y="2636"/>
                  </a:cubicBezTo>
                  <a:cubicBezTo>
                    <a:pt x="311" y="2727"/>
                    <a:pt x="457" y="2820"/>
                    <a:pt x="551" y="2892"/>
                  </a:cubicBezTo>
                  <a:cubicBezTo>
                    <a:pt x="645" y="2964"/>
                    <a:pt x="762" y="3031"/>
                    <a:pt x="816" y="3069"/>
                  </a:cubicBezTo>
                  <a:cubicBezTo>
                    <a:pt x="870" y="3107"/>
                    <a:pt x="865" y="3111"/>
                    <a:pt x="878" y="3122"/>
                  </a:cubicBezTo>
                </a:path>
              </a:pathLst>
            </a:custGeom>
            <a:solidFill>
              <a:srgbClr val="FFFF99"/>
            </a:solidFill>
            <a:ln w="9525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" name="Freeform 4"/>
            <p:cNvSpPr>
              <a:spLocks/>
            </p:cNvSpPr>
            <p:nvPr/>
          </p:nvSpPr>
          <p:spPr bwMode="auto">
            <a:xfrm>
              <a:off x="3362325" y="428625"/>
              <a:ext cx="2641600" cy="5048250"/>
            </a:xfrm>
            <a:custGeom>
              <a:avLst/>
              <a:gdLst>
                <a:gd name="T0" fmla="*/ 2147483647 w 1664"/>
                <a:gd name="T1" fmla="*/ 2147483647 h 3180"/>
                <a:gd name="T2" fmla="*/ 2147483647 w 1664"/>
                <a:gd name="T3" fmla="*/ 2147483647 h 3180"/>
                <a:gd name="T4" fmla="*/ 2147483647 w 1664"/>
                <a:gd name="T5" fmla="*/ 2147483647 h 3180"/>
                <a:gd name="T6" fmla="*/ 2147483647 w 1664"/>
                <a:gd name="T7" fmla="*/ 2147483647 h 3180"/>
                <a:gd name="T8" fmla="*/ 2147483647 w 1664"/>
                <a:gd name="T9" fmla="*/ 2147483647 h 3180"/>
                <a:gd name="T10" fmla="*/ 2147483647 w 1664"/>
                <a:gd name="T11" fmla="*/ 2147483647 h 3180"/>
                <a:gd name="T12" fmla="*/ 2147483647 w 1664"/>
                <a:gd name="T13" fmla="*/ 2147483647 h 3180"/>
                <a:gd name="T14" fmla="*/ 2147483647 w 1664"/>
                <a:gd name="T15" fmla="*/ 2147483647 h 3180"/>
                <a:gd name="T16" fmla="*/ 2147483647 w 1664"/>
                <a:gd name="T17" fmla="*/ 2147483647 h 3180"/>
                <a:gd name="T18" fmla="*/ 2147483647 w 1664"/>
                <a:gd name="T19" fmla="*/ 2147483647 h 3180"/>
                <a:gd name="T20" fmla="*/ 2147483647 w 1664"/>
                <a:gd name="T21" fmla="*/ 2147483647 h 3180"/>
                <a:gd name="T22" fmla="*/ 2147483647 w 1664"/>
                <a:gd name="T23" fmla="*/ 2147483647 h 3180"/>
                <a:gd name="T24" fmla="*/ 2147483647 w 1664"/>
                <a:gd name="T25" fmla="*/ 2147483647 h 3180"/>
                <a:gd name="T26" fmla="*/ 2147483647 w 1664"/>
                <a:gd name="T27" fmla="*/ 2147483647 h 3180"/>
                <a:gd name="T28" fmla="*/ 2147483647 w 1664"/>
                <a:gd name="T29" fmla="*/ 2147483647 h 3180"/>
                <a:gd name="T30" fmla="*/ 2147483647 w 1664"/>
                <a:gd name="T31" fmla="*/ 2147483647 h 3180"/>
                <a:gd name="T32" fmla="*/ 2147483647 w 1664"/>
                <a:gd name="T33" fmla="*/ 2147483647 h 3180"/>
                <a:gd name="T34" fmla="*/ 2147483647 w 1664"/>
                <a:gd name="T35" fmla="*/ 2147483647 h 3180"/>
                <a:gd name="T36" fmla="*/ 2147483647 w 1664"/>
                <a:gd name="T37" fmla="*/ 2147483647 h 3180"/>
                <a:gd name="T38" fmla="*/ 2147483647 w 1664"/>
                <a:gd name="T39" fmla="*/ 2147483647 h 3180"/>
                <a:gd name="T40" fmla="*/ 2147483647 w 1664"/>
                <a:gd name="T41" fmla="*/ 2147483647 h 3180"/>
                <a:gd name="T42" fmla="*/ 2147483647 w 1664"/>
                <a:gd name="T43" fmla="*/ 2147483647 h 3180"/>
                <a:gd name="T44" fmla="*/ 2147483647 w 1664"/>
                <a:gd name="T45" fmla="*/ 2147483647 h 3180"/>
                <a:gd name="T46" fmla="*/ 2147483647 w 1664"/>
                <a:gd name="T47" fmla="*/ 2147483647 h 3180"/>
                <a:gd name="T48" fmla="*/ 2147483647 w 1664"/>
                <a:gd name="T49" fmla="*/ 2147483647 h 3180"/>
                <a:gd name="T50" fmla="*/ 2147483647 w 1664"/>
                <a:gd name="T51" fmla="*/ 2147483647 h 3180"/>
                <a:gd name="T52" fmla="*/ 2147483647 w 1664"/>
                <a:gd name="T53" fmla="*/ 2147483647 h 3180"/>
                <a:gd name="T54" fmla="*/ 2147483647 w 1664"/>
                <a:gd name="T55" fmla="*/ 2147483647 h 3180"/>
                <a:gd name="T56" fmla="*/ 2147483647 w 1664"/>
                <a:gd name="T57" fmla="*/ 2147483647 h 3180"/>
                <a:gd name="T58" fmla="*/ 2147483647 w 1664"/>
                <a:gd name="T59" fmla="*/ 2147483647 h 318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664"/>
                <a:gd name="T91" fmla="*/ 0 h 3180"/>
                <a:gd name="T92" fmla="*/ 1664 w 1664"/>
                <a:gd name="T93" fmla="*/ 3180 h 318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664" h="3180">
                  <a:moveTo>
                    <a:pt x="988" y="3180"/>
                  </a:moveTo>
                  <a:cubicBezTo>
                    <a:pt x="1054" y="3171"/>
                    <a:pt x="1375" y="3164"/>
                    <a:pt x="1387" y="3114"/>
                  </a:cubicBezTo>
                  <a:cubicBezTo>
                    <a:pt x="1399" y="3064"/>
                    <a:pt x="1180" y="2947"/>
                    <a:pt x="1058" y="2880"/>
                  </a:cubicBezTo>
                  <a:cubicBezTo>
                    <a:pt x="936" y="2813"/>
                    <a:pt x="743" y="2781"/>
                    <a:pt x="652" y="2712"/>
                  </a:cubicBezTo>
                  <a:cubicBezTo>
                    <a:pt x="561" y="2643"/>
                    <a:pt x="486" y="2552"/>
                    <a:pt x="511" y="2465"/>
                  </a:cubicBezTo>
                  <a:cubicBezTo>
                    <a:pt x="536" y="2378"/>
                    <a:pt x="658" y="2264"/>
                    <a:pt x="802" y="2191"/>
                  </a:cubicBezTo>
                  <a:cubicBezTo>
                    <a:pt x="946" y="2118"/>
                    <a:pt x="1236" y="2105"/>
                    <a:pt x="1376" y="2024"/>
                  </a:cubicBezTo>
                  <a:cubicBezTo>
                    <a:pt x="1516" y="1943"/>
                    <a:pt x="1618" y="1822"/>
                    <a:pt x="1641" y="1706"/>
                  </a:cubicBezTo>
                  <a:cubicBezTo>
                    <a:pt x="1664" y="1590"/>
                    <a:pt x="1607" y="1437"/>
                    <a:pt x="1517" y="1327"/>
                  </a:cubicBezTo>
                  <a:cubicBezTo>
                    <a:pt x="1427" y="1217"/>
                    <a:pt x="1250" y="1114"/>
                    <a:pt x="1102" y="1045"/>
                  </a:cubicBezTo>
                  <a:cubicBezTo>
                    <a:pt x="954" y="976"/>
                    <a:pt x="739" y="966"/>
                    <a:pt x="626" y="912"/>
                  </a:cubicBezTo>
                  <a:cubicBezTo>
                    <a:pt x="513" y="858"/>
                    <a:pt x="430" y="802"/>
                    <a:pt x="423" y="718"/>
                  </a:cubicBezTo>
                  <a:cubicBezTo>
                    <a:pt x="416" y="634"/>
                    <a:pt x="485" y="518"/>
                    <a:pt x="582" y="409"/>
                  </a:cubicBezTo>
                  <a:cubicBezTo>
                    <a:pt x="679" y="300"/>
                    <a:pt x="995" y="121"/>
                    <a:pt x="1003" y="63"/>
                  </a:cubicBezTo>
                  <a:cubicBezTo>
                    <a:pt x="1011" y="5"/>
                    <a:pt x="703" y="60"/>
                    <a:pt x="632" y="63"/>
                  </a:cubicBezTo>
                  <a:cubicBezTo>
                    <a:pt x="561" y="66"/>
                    <a:pt x="671" y="0"/>
                    <a:pt x="579" y="81"/>
                  </a:cubicBezTo>
                  <a:cubicBezTo>
                    <a:pt x="487" y="162"/>
                    <a:pt x="158" y="400"/>
                    <a:pt x="79" y="550"/>
                  </a:cubicBezTo>
                  <a:cubicBezTo>
                    <a:pt x="0" y="700"/>
                    <a:pt x="36" y="883"/>
                    <a:pt x="105" y="983"/>
                  </a:cubicBezTo>
                  <a:cubicBezTo>
                    <a:pt x="174" y="1083"/>
                    <a:pt x="368" y="1115"/>
                    <a:pt x="494" y="1150"/>
                  </a:cubicBezTo>
                  <a:cubicBezTo>
                    <a:pt x="620" y="1185"/>
                    <a:pt x="758" y="1163"/>
                    <a:pt x="864" y="1195"/>
                  </a:cubicBezTo>
                  <a:cubicBezTo>
                    <a:pt x="970" y="1227"/>
                    <a:pt x="1058" y="1290"/>
                    <a:pt x="1129" y="1344"/>
                  </a:cubicBezTo>
                  <a:cubicBezTo>
                    <a:pt x="1200" y="1398"/>
                    <a:pt x="1275" y="1439"/>
                    <a:pt x="1288" y="1521"/>
                  </a:cubicBezTo>
                  <a:cubicBezTo>
                    <a:pt x="1301" y="1603"/>
                    <a:pt x="1314" y="1755"/>
                    <a:pt x="1208" y="1839"/>
                  </a:cubicBezTo>
                  <a:cubicBezTo>
                    <a:pt x="1102" y="1923"/>
                    <a:pt x="802" y="1970"/>
                    <a:pt x="652" y="2024"/>
                  </a:cubicBezTo>
                  <a:cubicBezTo>
                    <a:pt x="502" y="2078"/>
                    <a:pt x="393" y="2089"/>
                    <a:pt x="308" y="2165"/>
                  </a:cubicBezTo>
                  <a:cubicBezTo>
                    <a:pt x="223" y="2241"/>
                    <a:pt x="157" y="2379"/>
                    <a:pt x="141" y="2483"/>
                  </a:cubicBezTo>
                  <a:cubicBezTo>
                    <a:pt x="125" y="2587"/>
                    <a:pt x="141" y="2718"/>
                    <a:pt x="211" y="2791"/>
                  </a:cubicBezTo>
                  <a:cubicBezTo>
                    <a:pt x="281" y="2864"/>
                    <a:pt x="452" y="2877"/>
                    <a:pt x="564" y="2924"/>
                  </a:cubicBezTo>
                  <a:cubicBezTo>
                    <a:pt x="676" y="2971"/>
                    <a:pt x="819" y="3040"/>
                    <a:pt x="882" y="3074"/>
                  </a:cubicBezTo>
                  <a:cubicBezTo>
                    <a:pt x="945" y="3108"/>
                    <a:pt x="931" y="3116"/>
                    <a:pt x="944" y="3127"/>
                  </a:cubicBezTo>
                </a:path>
              </a:pathLst>
            </a:custGeom>
            <a:solidFill>
              <a:srgbClr val="FFFF99"/>
            </a:solidFill>
            <a:ln w="9525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2886075" y="381000"/>
              <a:ext cx="3354388" cy="5249863"/>
            </a:xfrm>
            <a:custGeom>
              <a:avLst/>
              <a:gdLst>
                <a:gd name="T0" fmla="*/ 2147483647 w 2113"/>
                <a:gd name="T1" fmla="*/ 2147483647 h 3307"/>
                <a:gd name="T2" fmla="*/ 2147483647 w 2113"/>
                <a:gd name="T3" fmla="*/ 2147483647 h 3307"/>
                <a:gd name="T4" fmla="*/ 2147483647 w 2113"/>
                <a:gd name="T5" fmla="*/ 2147483647 h 3307"/>
                <a:gd name="T6" fmla="*/ 2147483647 w 2113"/>
                <a:gd name="T7" fmla="*/ 2147483647 h 3307"/>
                <a:gd name="T8" fmla="*/ 2147483647 w 2113"/>
                <a:gd name="T9" fmla="*/ 2147483647 h 3307"/>
                <a:gd name="T10" fmla="*/ 2147483647 w 2113"/>
                <a:gd name="T11" fmla="*/ 2147483647 h 3307"/>
                <a:gd name="T12" fmla="*/ 2147483647 w 2113"/>
                <a:gd name="T13" fmla="*/ 2147483647 h 3307"/>
                <a:gd name="T14" fmla="*/ 2147483647 w 2113"/>
                <a:gd name="T15" fmla="*/ 2147483647 h 3307"/>
                <a:gd name="T16" fmla="*/ 2147483647 w 2113"/>
                <a:gd name="T17" fmla="*/ 2147483647 h 3307"/>
                <a:gd name="T18" fmla="*/ 2147483647 w 2113"/>
                <a:gd name="T19" fmla="*/ 2147483647 h 3307"/>
                <a:gd name="T20" fmla="*/ 2147483647 w 2113"/>
                <a:gd name="T21" fmla="*/ 2147483647 h 3307"/>
                <a:gd name="T22" fmla="*/ 2147483647 w 2113"/>
                <a:gd name="T23" fmla="*/ 2147483647 h 3307"/>
                <a:gd name="T24" fmla="*/ 2147483647 w 2113"/>
                <a:gd name="T25" fmla="*/ 2147483647 h 3307"/>
                <a:gd name="T26" fmla="*/ 2147483647 w 2113"/>
                <a:gd name="T27" fmla="*/ 2147483647 h 3307"/>
                <a:gd name="T28" fmla="*/ 2147483647 w 2113"/>
                <a:gd name="T29" fmla="*/ 2147483647 h 3307"/>
                <a:gd name="T30" fmla="*/ 2147483647 w 2113"/>
                <a:gd name="T31" fmla="*/ 2147483647 h 3307"/>
                <a:gd name="T32" fmla="*/ 2147483647 w 2113"/>
                <a:gd name="T33" fmla="*/ 2147483647 h 3307"/>
                <a:gd name="T34" fmla="*/ 2147483647 w 2113"/>
                <a:gd name="T35" fmla="*/ 2147483647 h 3307"/>
                <a:gd name="T36" fmla="*/ 2147483647 w 2113"/>
                <a:gd name="T37" fmla="*/ 2147483647 h 3307"/>
                <a:gd name="T38" fmla="*/ 2147483647 w 2113"/>
                <a:gd name="T39" fmla="*/ 2147483647 h 3307"/>
                <a:gd name="T40" fmla="*/ 2147483647 w 2113"/>
                <a:gd name="T41" fmla="*/ 2147483647 h 3307"/>
                <a:gd name="T42" fmla="*/ 2147483647 w 2113"/>
                <a:gd name="T43" fmla="*/ 2147483647 h 3307"/>
                <a:gd name="T44" fmla="*/ 2147483647 w 2113"/>
                <a:gd name="T45" fmla="*/ 2147483647 h 3307"/>
                <a:gd name="T46" fmla="*/ 2147483647 w 2113"/>
                <a:gd name="T47" fmla="*/ 2147483647 h 3307"/>
                <a:gd name="T48" fmla="*/ 2147483647 w 2113"/>
                <a:gd name="T49" fmla="*/ 2147483647 h 3307"/>
                <a:gd name="T50" fmla="*/ 2147483647 w 2113"/>
                <a:gd name="T51" fmla="*/ 2147483647 h 3307"/>
                <a:gd name="T52" fmla="*/ 2147483647 w 2113"/>
                <a:gd name="T53" fmla="*/ 2147483647 h 3307"/>
                <a:gd name="T54" fmla="*/ 2147483647 w 2113"/>
                <a:gd name="T55" fmla="*/ 2147483647 h 3307"/>
                <a:gd name="T56" fmla="*/ 2147483647 w 2113"/>
                <a:gd name="T57" fmla="*/ 2147483647 h 3307"/>
                <a:gd name="T58" fmla="*/ 2147483647 w 2113"/>
                <a:gd name="T59" fmla="*/ 2147483647 h 3307"/>
                <a:gd name="T60" fmla="*/ 2147483647 w 2113"/>
                <a:gd name="T61" fmla="*/ 2147483647 h 330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113"/>
                <a:gd name="T94" fmla="*/ 0 h 3307"/>
                <a:gd name="T95" fmla="*/ 2113 w 2113"/>
                <a:gd name="T96" fmla="*/ 3307 h 330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113" h="3307">
                  <a:moveTo>
                    <a:pt x="1208" y="3307"/>
                  </a:moveTo>
                  <a:cubicBezTo>
                    <a:pt x="1286" y="3298"/>
                    <a:pt x="1619" y="3282"/>
                    <a:pt x="1676" y="3245"/>
                  </a:cubicBezTo>
                  <a:cubicBezTo>
                    <a:pt x="1733" y="3208"/>
                    <a:pt x="1680" y="3154"/>
                    <a:pt x="1552" y="3086"/>
                  </a:cubicBezTo>
                  <a:cubicBezTo>
                    <a:pt x="1424" y="3018"/>
                    <a:pt x="1067" y="2915"/>
                    <a:pt x="908" y="2839"/>
                  </a:cubicBezTo>
                  <a:cubicBezTo>
                    <a:pt x="749" y="2763"/>
                    <a:pt x="582" y="2715"/>
                    <a:pt x="600" y="2627"/>
                  </a:cubicBezTo>
                  <a:cubicBezTo>
                    <a:pt x="618" y="2539"/>
                    <a:pt x="833" y="2379"/>
                    <a:pt x="1014" y="2310"/>
                  </a:cubicBezTo>
                  <a:cubicBezTo>
                    <a:pt x="1195" y="2241"/>
                    <a:pt x="1508" y="2259"/>
                    <a:pt x="1685" y="2213"/>
                  </a:cubicBezTo>
                  <a:cubicBezTo>
                    <a:pt x="1862" y="2167"/>
                    <a:pt x="2033" y="2155"/>
                    <a:pt x="2073" y="2036"/>
                  </a:cubicBezTo>
                  <a:cubicBezTo>
                    <a:pt x="2113" y="1917"/>
                    <a:pt x="2033" y="1638"/>
                    <a:pt x="1923" y="1498"/>
                  </a:cubicBezTo>
                  <a:cubicBezTo>
                    <a:pt x="1813" y="1358"/>
                    <a:pt x="1598" y="1268"/>
                    <a:pt x="1411" y="1198"/>
                  </a:cubicBezTo>
                  <a:cubicBezTo>
                    <a:pt x="1224" y="1128"/>
                    <a:pt x="959" y="1118"/>
                    <a:pt x="802" y="1075"/>
                  </a:cubicBezTo>
                  <a:cubicBezTo>
                    <a:pt x="645" y="1032"/>
                    <a:pt x="507" y="1004"/>
                    <a:pt x="467" y="942"/>
                  </a:cubicBezTo>
                  <a:cubicBezTo>
                    <a:pt x="427" y="880"/>
                    <a:pt x="499" y="777"/>
                    <a:pt x="564" y="704"/>
                  </a:cubicBezTo>
                  <a:cubicBezTo>
                    <a:pt x="629" y="631"/>
                    <a:pt x="723" y="601"/>
                    <a:pt x="855" y="501"/>
                  </a:cubicBezTo>
                  <a:cubicBezTo>
                    <a:pt x="987" y="401"/>
                    <a:pt x="1345" y="172"/>
                    <a:pt x="1358" y="104"/>
                  </a:cubicBezTo>
                  <a:cubicBezTo>
                    <a:pt x="1371" y="36"/>
                    <a:pt x="1012" y="92"/>
                    <a:pt x="932" y="93"/>
                  </a:cubicBezTo>
                  <a:cubicBezTo>
                    <a:pt x="852" y="94"/>
                    <a:pt x="1017" y="0"/>
                    <a:pt x="879" y="111"/>
                  </a:cubicBezTo>
                  <a:cubicBezTo>
                    <a:pt x="741" y="222"/>
                    <a:pt x="210" y="585"/>
                    <a:pt x="105" y="757"/>
                  </a:cubicBezTo>
                  <a:cubicBezTo>
                    <a:pt x="0" y="929"/>
                    <a:pt x="135" y="1054"/>
                    <a:pt x="247" y="1145"/>
                  </a:cubicBezTo>
                  <a:cubicBezTo>
                    <a:pt x="359" y="1236"/>
                    <a:pt x="614" y="1272"/>
                    <a:pt x="776" y="1304"/>
                  </a:cubicBezTo>
                  <a:cubicBezTo>
                    <a:pt x="938" y="1336"/>
                    <a:pt x="1102" y="1314"/>
                    <a:pt x="1217" y="1339"/>
                  </a:cubicBezTo>
                  <a:cubicBezTo>
                    <a:pt x="1332" y="1364"/>
                    <a:pt x="1382" y="1391"/>
                    <a:pt x="1464" y="1454"/>
                  </a:cubicBezTo>
                  <a:cubicBezTo>
                    <a:pt x="1546" y="1517"/>
                    <a:pt x="1684" y="1631"/>
                    <a:pt x="1711" y="1719"/>
                  </a:cubicBezTo>
                  <a:cubicBezTo>
                    <a:pt x="1738" y="1807"/>
                    <a:pt x="1804" y="1908"/>
                    <a:pt x="1623" y="1983"/>
                  </a:cubicBezTo>
                  <a:cubicBezTo>
                    <a:pt x="1442" y="2058"/>
                    <a:pt x="861" y="2072"/>
                    <a:pt x="626" y="2168"/>
                  </a:cubicBezTo>
                  <a:cubicBezTo>
                    <a:pt x="391" y="2264"/>
                    <a:pt x="279" y="2453"/>
                    <a:pt x="211" y="2557"/>
                  </a:cubicBezTo>
                  <a:cubicBezTo>
                    <a:pt x="143" y="2661"/>
                    <a:pt x="176" y="2732"/>
                    <a:pt x="220" y="2795"/>
                  </a:cubicBezTo>
                  <a:cubicBezTo>
                    <a:pt x="264" y="2858"/>
                    <a:pt x="385" y="2893"/>
                    <a:pt x="476" y="2936"/>
                  </a:cubicBezTo>
                  <a:cubicBezTo>
                    <a:pt x="567" y="2979"/>
                    <a:pt x="658" y="3011"/>
                    <a:pt x="767" y="3051"/>
                  </a:cubicBezTo>
                  <a:cubicBezTo>
                    <a:pt x="876" y="3091"/>
                    <a:pt x="1057" y="3131"/>
                    <a:pt x="1129" y="3174"/>
                  </a:cubicBezTo>
                  <a:cubicBezTo>
                    <a:pt x="1201" y="3217"/>
                    <a:pt x="1184" y="3279"/>
                    <a:pt x="1199" y="3307"/>
                  </a:cubicBezTo>
                </a:path>
              </a:pathLst>
            </a:custGeom>
            <a:solidFill>
              <a:srgbClr val="FFFF99"/>
            </a:solidFill>
            <a:ln w="9525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830513" y="441325"/>
              <a:ext cx="3552825" cy="5146675"/>
            </a:xfrm>
            <a:custGeom>
              <a:avLst/>
              <a:gdLst>
                <a:gd name="T0" fmla="*/ 2147483647 w 2238"/>
                <a:gd name="T1" fmla="*/ 2147483647 h 3242"/>
                <a:gd name="T2" fmla="*/ 2147483647 w 2238"/>
                <a:gd name="T3" fmla="*/ 2147483647 h 3242"/>
                <a:gd name="T4" fmla="*/ 2147483647 w 2238"/>
                <a:gd name="T5" fmla="*/ 2147483647 h 3242"/>
                <a:gd name="T6" fmla="*/ 2147483647 w 2238"/>
                <a:gd name="T7" fmla="*/ 2147483647 h 3242"/>
                <a:gd name="T8" fmla="*/ 2147483647 w 2238"/>
                <a:gd name="T9" fmla="*/ 2147483647 h 3242"/>
                <a:gd name="T10" fmla="*/ 2147483647 w 2238"/>
                <a:gd name="T11" fmla="*/ 2147483647 h 3242"/>
                <a:gd name="T12" fmla="*/ 2147483647 w 2238"/>
                <a:gd name="T13" fmla="*/ 2147483647 h 3242"/>
                <a:gd name="T14" fmla="*/ 2147483647 w 2238"/>
                <a:gd name="T15" fmla="*/ 2147483647 h 3242"/>
                <a:gd name="T16" fmla="*/ 2147483647 w 2238"/>
                <a:gd name="T17" fmla="*/ 2147483647 h 3242"/>
                <a:gd name="T18" fmla="*/ 2147483647 w 2238"/>
                <a:gd name="T19" fmla="*/ 2147483647 h 3242"/>
                <a:gd name="T20" fmla="*/ 2147483647 w 2238"/>
                <a:gd name="T21" fmla="*/ 2147483647 h 3242"/>
                <a:gd name="T22" fmla="*/ 2147483647 w 2238"/>
                <a:gd name="T23" fmla="*/ 2147483647 h 3242"/>
                <a:gd name="T24" fmla="*/ 2147483647 w 2238"/>
                <a:gd name="T25" fmla="*/ 2147483647 h 3242"/>
                <a:gd name="T26" fmla="*/ 2147483647 w 2238"/>
                <a:gd name="T27" fmla="*/ 2147483647 h 3242"/>
                <a:gd name="T28" fmla="*/ 2147483647 w 2238"/>
                <a:gd name="T29" fmla="*/ 2147483647 h 3242"/>
                <a:gd name="T30" fmla="*/ 2147483647 w 2238"/>
                <a:gd name="T31" fmla="*/ 2147483647 h 3242"/>
                <a:gd name="T32" fmla="*/ 2147483647 w 2238"/>
                <a:gd name="T33" fmla="*/ 2147483647 h 3242"/>
                <a:gd name="T34" fmla="*/ 2147483647 w 2238"/>
                <a:gd name="T35" fmla="*/ 2147483647 h 3242"/>
                <a:gd name="T36" fmla="*/ 2147483647 w 2238"/>
                <a:gd name="T37" fmla="*/ 2147483647 h 3242"/>
                <a:gd name="T38" fmla="*/ 2147483647 w 2238"/>
                <a:gd name="T39" fmla="*/ 2147483647 h 3242"/>
                <a:gd name="T40" fmla="*/ 2147483647 w 2238"/>
                <a:gd name="T41" fmla="*/ 2147483647 h 3242"/>
                <a:gd name="T42" fmla="*/ 2147483647 w 2238"/>
                <a:gd name="T43" fmla="*/ 2147483647 h 3242"/>
                <a:gd name="T44" fmla="*/ 2147483647 w 2238"/>
                <a:gd name="T45" fmla="*/ 2147483647 h 3242"/>
                <a:gd name="T46" fmla="*/ 2147483647 w 2238"/>
                <a:gd name="T47" fmla="*/ 2147483647 h 3242"/>
                <a:gd name="T48" fmla="*/ 2147483647 w 2238"/>
                <a:gd name="T49" fmla="*/ 2147483647 h 3242"/>
                <a:gd name="T50" fmla="*/ 2147483647 w 2238"/>
                <a:gd name="T51" fmla="*/ 2147483647 h 3242"/>
                <a:gd name="T52" fmla="*/ 2147483647 w 2238"/>
                <a:gd name="T53" fmla="*/ 2147483647 h 3242"/>
                <a:gd name="T54" fmla="*/ 2147483647 w 2238"/>
                <a:gd name="T55" fmla="*/ 2147483647 h 3242"/>
                <a:gd name="T56" fmla="*/ 2147483647 w 2238"/>
                <a:gd name="T57" fmla="*/ 2147483647 h 3242"/>
                <a:gd name="T58" fmla="*/ 2147483647 w 2238"/>
                <a:gd name="T59" fmla="*/ 2147483647 h 3242"/>
                <a:gd name="T60" fmla="*/ 2147483647 w 2238"/>
                <a:gd name="T61" fmla="*/ 2147483647 h 3242"/>
                <a:gd name="T62" fmla="*/ 2147483647 w 2238"/>
                <a:gd name="T63" fmla="*/ 2147483647 h 3242"/>
                <a:gd name="T64" fmla="*/ 2147483647 w 2238"/>
                <a:gd name="T65" fmla="*/ 2147483647 h 3242"/>
                <a:gd name="T66" fmla="*/ 2147483647 w 2238"/>
                <a:gd name="T67" fmla="*/ 2147483647 h 324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38"/>
                <a:gd name="T103" fmla="*/ 0 h 3242"/>
                <a:gd name="T104" fmla="*/ 2238 w 2238"/>
                <a:gd name="T105" fmla="*/ 3242 h 324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38" h="3242">
                  <a:moveTo>
                    <a:pt x="1393" y="3242"/>
                  </a:moveTo>
                  <a:cubicBezTo>
                    <a:pt x="1444" y="3236"/>
                    <a:pt x="1654" y="3239"/>
                    <a:pt x="1711" y="3207"/>
                  </a:cubicBezTo>
                  <a:cubicBezTo>
                    <a:pt x="1768" y="3175"/>
                    <a:pt x="1841" y="3111"/>
                    <a:pt x="1737" y="3048"/>
                  </a:cubicBezTo>
                  <a:cubicBezTo>
                    <a:pt x="1633" y="2985"/>
                    <a:pt x="1295" y="2884"/>
                    <a:pt x="1085" y="2827"/>
                  </a:cubicBezTo>
                  <a:cubicBezTo>
                    <a:pt x="875" y="2770"/>
                    <a:pt x="559" y="2776"/>
                    <a:pt x="476" y="2704"/>
                  </a:cubicBezTo>
                  <a:cubicBezTo>
                    <a:pt x="393" y="2632"/>
                    <a:pt x="495" y="2467"/>
                    <a:pt x="590" y="2395"/>
                  </a:cubicBezTo>
                  <a:cubicBezTo>
                    <a:pt x="685" y="2323"/>
                    <a:pt x="867" y="2287"/>
                    <a:pt x="1049" y="2272"/>
                  </a:cubicBezTo>
                  <a:cubicBezTo>
                    <a:pt x="1231" y="2257"/>
                    <a:pt x="1497" y="2331"/>
                    <a:pt x="1684" y="2307"/>
                  </a:cubicBezTo>
                  <a:cubicBezTo>
                    <a:pt x="1871" y="2283"/>
                    <a:pt x="2102" y="2259"/>
                    <a:pt x="2170" y="2130"/>
                  </a:cubicBezTo>
                  <a:cubicBezTo>
                    <a:pt x="2238" y="2001"/>
                    <a:pt x="2215" y="1679"/>
                    <a:pt x="2090" y="1531"/>
                  </a:cubicBezTo>
                  <a:cubicBezTo>
                    <a:pt x="1965" y="1383"/>
                    <a:pt x="1635" y="1305"/>
                    <a:pt x="1420" y="1239"/>
                  </a:cubicBezTo>
                  <a:cubicBezTo>
                    <a:pt x="1205" y="1173"/>
                    <a:pt x="967" y="1160"/>
                    <a:pt x="802" y="1134"/>
                  </a:cubicBezTo>
                  <a:cubicBezTo>
                    <a:pt x="637" y="1108"/>
                    <a:pt x="491" y="1138"/>
                    <a:pt x="432" y="1081"/>
                  </a:cubicBezTo>
                  <a:cubicBezTo>
                    <a:pt x="373" y="1024"/>
                    <a:pt x="380" y="894"/>
                    <a:pt x="449" y="790"/>
                  </a:cubicBezTo>
                  <a:cubicBezTo>
                    <a:pt x="518" y="686"/>
                    <a:pt x="689" y="575"/>
                    <a:pt x="846" y="454"/>
                  </a:cubicBezTo>
                  <a:cubicBezTo>
                    <a:pt x="1003" y="333"/>
                    <a:pt x="1373" y="132"/>
                    <a:pt x="1393" y="66"/>
                  </a:cubicBezTo>
                  <a:cubicBezTo>
                    <a:pt x="1413" y="0"/>
                    <a:pt x="1047" y="54"/>
                    <a:pt x="967" y="55"/>
                  </a:cubicBezTo>
                  <a:cubicBezTo>
                    <a:pt x="887" y="56"/>
                    <a:pt x="1006" y="8"/>
                    <a:pt x="914" y="73"/>
                  </a:cubicBezTo>
                  <a:cubicBezTo>
                    <a:pt x="822" y="138"/>
                    <a:pt x="561" y="302"/>
                    <a:pt x="414" y="445"/>
                  </a:cubicBezTo>
                  <a:cubicBezTo>
                    <a:pt x="267" y="588"/>
                    <a:pt x="70" y="785"/>
                    <a:pt x="35" y="931"/>
                  </a:cubicBezTo>
                  <a:cubicBezTo>
                    <a:pt x="0" y="1077"/>
                    <a:pt x="77" y="1250"/>
                    <a:pt x="202" y="1319"/>
                  </a:cubicBezTo>
                  <a:cubicBezTo>
                    <a:pt x="327" y="1388"/>
                    <a:pt x="617" y="1330"/>
                    <a:pt x="785" y="1345"/>
                  </a:cubicBezTo>
                  <a:cubicBezTo>
                    <a:pt x="953" y="1360"/>
                    <a:pt x="1048" y="1366"/>
                    <a:pt x="1208" y="1407"/>
                  </a:cubicBezTo>
                  <a:cubicBezTo>
                    <a:pt x="1368" y="1448"/>
                    <a:pt x="1631" y="1517"/>
                    <a:pt x="1746" y="1592"/>
                  </a:cubicBezTo>
                  <a:cubicBezTo>
                    <a:pt x="1861" y="1667"/>
                    <a:pt x="1902" y="1773"/>
                    <a:pt x="1896" y="1857"/>
                  </a:cubicBezTo>
                  <a:cubicBezTo>
                    <a:pt x="1890" y="1941"/>
                    <a:pt x="1868" y="2057"/>
                    <a:pt x="1711" y="2095"/>
                  </a:cubicBezTo>
                  <a:cubicBezTo>
                    <a:pt x="1554" y="2133"/>
                    <a:pt x="1184" y="2070"/>
                    <a:pt x="952" y="2086"/>
                  </a:cubicBezTo>
                  <a:cubicBezTo>
                    <a:pt x="720" y="2102"/>
                    <a:pt x="470" y="2101"/>
                    <a:pt x="317" y="2192"/>
                  </a:cubicBezTo>
                  <a:cubicBezTo>
                    <a:pt x="164" y="2283"/>
                    <a:pt x="56" y="2523"/>
                    <a:pt x="35" y="2633"/>
                  </a:cubicBezTo>
                  <a:cubicBezTo>
                    <a:pt x="14" y="2743"/>
                    <a:pt x="115" y="2797"/>
                    <a:pt x="193" y="2854"/>
                  </a:cubicBezTo>
                  <a:cubicBezTo>
                    <a:pt x="271" y="2911"/>
                    <a:pt x="401" y="2950"/>
                    <a:pt x="502" y="2977"/>
                  </a:cubicBezTo>
                  <a:cubicBezTo>
                    <a:pt x="603" y="3004"/>
                    <a:pt x="686" y="2992"/>
                    <a:pt x="802" y="3013"/>
                  </a:cubicBezTo>
                  <a:cubicBezTo>
                    <a:pt x="918" y="3034"/>
                    <a:pt x="1101" y="3063"/>
                    <a:pt x="1199" y="3101"/>
                  </a:cubicBezTo>
                  <a:cubicBezTo>
                    <a:pt x="1297" y="3139"/>
                    <a:pt x="1353" y="3213"/>
                    <a:pt x="1393" y="3242"/>
                  </a:cubicBezTo>
                </a:path>
              </a:pathLst>
            </a:custGeom>
            <a:solidFill>
              <a:srgbClr val="FFFF99"/>
            </a:solidFill>
            <a:ln w="9525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2787650" y="463550"/>
              <a:ext cx="3784600" cy="5124450"/>
            </a:xfrm>
            <a:custGeom>
              <a:avLst/>
              <a:gdLst>
                <a:gd name="T0" fmla="*/ 2147483647 w 2384"/>
                <a:gd name="T1" fmla="*/ 2147483647 h 3228"/>
                <a:gd name="T2" fmla="*/ 2147483647 w 2384"/>
                <a:gd name="T3" fmla="*/ 2147483647 h 3228"/>
                <a:gd name="T4" fmla="*/ 2147483647 w 2384"/>
                <a:gd name="T5" fmla="*/ 2147483647 h 3228"/>
                <a:gd name="T6" fmla="*/ 2147483647 w 2384"/>
                <a:gd name="T7" fmla="*/ 2147483647 h 3228"/>
                <a:gd name="T8" fmla="*/ 2147483647 w 2384"/>
                <a:gd name="T9" fmla="*/ 2147483647 h 3228"/>
                <a:gd name="T10" fmla="*/ 2147483647 w 2384"/>
                <a:gd name="T11" fmla="*/ 2147483647 h 3228"/>
                <a:gd name="T12" fmla="*/ 2147483647 w 2384"/>
                <a:gd name="T13" fmla="*/ 2147483647 h 3228"/>
                <a:gd name="T14" fmla="*/ 2147483647 w 2384"/>
                <a:gd name="T15" fmla="*/ 2147483647 h 3228"/>
                <a:gd name="T16" fmla="*/ 2147483647 w 2384"/>
                <a:gd name="T17" fmla="*/ 2147483647 h 3228"/>
                <a:gd name="T18" fmla="*/ 2147483647 w 2384"/>
                <a:gd name="T19" fmla="*/ 2147483647 h 3228"/>
                <a:gd name="T20" fmla="*/ 2147483647 w 2384"/>
                <a:gd name="T21" fmla="*/ 2147483647 h 3228"/>
                <a:gd name="T22" fmla="*/ 2147483647 w 2384"/>
                <a:gd name="T23" fmla="*/ 2147483647 h 3228"/>
                <a:gd name="T24" fmla="*/ 2147483647 w 2384"/>
                <a:gd name="T25" fmla="*/ 2147483647 h 3228"/>
                <a:gd name="T26" fmla="*/ 2147483647 w 2384"/>
                <a:gd name="T27" fmla="*/ 2147483647 h 3228"/>
                <a:gd name="T28" fmla="*/ 2147483647 w 2384"/>
                <a:gd name="T29" fmla="*/ 2147483647 h 3228"/>
                <a:gd name="T30" fmla="*/ 2147483647 w 2384"/>
                <a:gd name="T31" fmla="*/ 2147483647 h 3228"/>
                <a:gd name="T32" fmla="*/ 2147483647 w 2384"/>
                <a:gd name="T33" fmla="*/ 2147483647 h 3228"/>
                <a:gd name="T34" fmla="*/ 2147483647 w 2384"/>
                <a:gd name="T35" fmla="*/ 2147483647 h 3228"/>
                <a:gd name="T36" fmla="*/ 2147483647 w 2384"/>
                <a:gd name="T37" fmla="*/ 2147483647 h 3228"/>
                <a:gd name="T38" fmla="*/ 2147483647 w 2384"/>
                <a:gd name="T39" fmla="*/ 2147483647 h 3228"/>
                <a:gd name="T40" fmla="*/ 2147483647 w 2384"/>
                <a:gd name="T41" fmla="*/ 2147483647 h 3228"/>
                <a:gd name="T42" fmla="*/ 2147483647 w 2384"/>
                <a:gd name="T43" fmla="*/ 2147483647 h 3228"/>
                <a:gd name="T44" fmla="*/ 2147483647 w 2384"/>
                <a:gd name="T45" fmla="*/ 2147483647 h 3228"/>
                <a:gd name="T46" fmla="*/ 2147483647 w 2384"/>
                <a:gd name="T47" fmla="*/ 2147483647 h 3228"/>
                <a:gd name="T48" fmla="*/ 2147483647 w 2384"/>
                <a:gd name="T49" fmla="*/ 2147483647 h 3228"/>
                <a:gd name="T50" fmla="*/ 2147483647 w 2384"/>
                <a:gd name="T51" fmla="*/ 2147483647 h 3228"/>
                <a:gd name="T52" fmla="*/ 2147483647 w 2384"/>
                <a:gd name="T53" fmla="*/ 2147483647 h 3228"/>
                <a:gd name="T54" fmla="*/ 2147483647 w 2384"/>
                <a:gd name="T55" fmla="*/ 2147483647 h 3228"/>
                <a:gd name="T56" fmla="*/ 2147483647 w 2384"/>
                <a:gd name="T57" fmla="*/ 2147483647 h 3228"/>
                <a:gd name="T58" fmla="*/ 2147483647 w 2384"/>
                <a:gd name="T59" fmla="*/ 2147483647 h 3228"/>
                <a:gd name="T60" fmla="*/ 2147483647 w 2384"/>
                <a:gd name="T61" fmla="*/ 2147483647 h 3228"/>
                <a:gd name="T62" fmla="*/ 2147483647 w 2384"/>
                <a:gd name="T63" fmla="*/ 2147483647 h 3228"/>
                <a:gd name="T64" fmla="*/ 2147483647 w 2384"/>
                <a:gd name="T65" fmla="*/ 2147483647 h 3228"/>
                <a:gd name="T66" fmla="*/ 2147483647 w 2384"/>
                <a:gd name="T67" fmla="*/ 2147483647 h 3228"/>
                <a:gd name="T68" fmla="*/ 2147483647 w 2384"/>
                <a:gd name="T69" fmla="*/ 2147483647 h 3228"/>
                <a:gd name="T70" fmla="*/ 2147483647 w 2384"/>
                <a:gd name="T71" fmla="*/ 2147483647 h 3228"/>
                <a:gd name="T72" fmla="*/ 2147483647 w 2384"/>
                <a:gd name="T73" fmla="*/ 2147483647 h 32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384"/>
                <a:gd name="T112" fmla="*/ 0 h 3228"/>
                <a:gd name="T113" fmla="*/ 2384 w 2384"/>
                <a:gd name="T114" fmla="*/ 3228 h 322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384" h="3228">
                  <a:moveTo>
                    <a:pt x="1419" y="3228"/>
                  </a:moveTo>
                  <a:cubicBezTo>
                    <a:pt x="1470" y="3222"/>
                    <a:pt x="1680" y="3225"/>
                    <a:pt x="1737" y="3193"/>
                  </a:cubicBezTo>
                  <a:cubicBezTo>
                    <a:pt x="1794" y="3161"/>
                    <a:pt x="1828" y="3106"/>
                    <a:pt x="1763" y="3034"/>
                  </a:cubicBezTo>
                  <a:cubicBezTo>
                    <a:pt x="1698" y="2962"/>
                    <a:pt x="1564" y="2802"/>
                    <a:pt x="1349" y="2761"/>
                  </a:cubicBezTo>
                  <a:cubicBezTo>
                    <a:pt x="1134" y="2720"/>
                    <a:pt x="610" y="2842"/>
                    <a:pt x="475" y="2787"/>
                  </a:cubicBezTo>
                  <a:cubicBezTo>
                    <a:pt x="340" y="2732"/>
                    <a:pt x="443" y="2508"/>
                    <a:pt x="537" y="2434"/>
                  </a:cubicBezTo>
                  <a:cubicBezTo>
                    <a:pt x="631" y="2360"/>
                    <a:pt x="852" y="2333"/>
                    <a:pt x="1040" y="2346"/>
                  </a:cubicBezTo>
                  <a:cubicBezTo>
                    <a:pt x="1228" y="2359"/>
                    <a:pt x="1457" y="2524"/>
                    <a:pt x="1666" y="2514"/>
                  </a:cubicBezTo>
                  <a:cubicBezTo>
                    <a:pt x="1875" y="2504"/>
                    <a:pt x="2202" y="2431"/>
                    <a:pt x="2293" y="2284"/>
                  </a:cubicBezTo>
                  <a:cubicBezTo>
                    <a:pt x="2384" y="2137"/>
                    <a:pt x="2298" y="1784"/>
                    <a:pt x="2213" y="1631"/>
                  </a:cubicBezTo>
                  <a:cubicBezTo>
                    <a:pt x="2128" y="1478"/>
                    <a:pt x="1931" y="1429"/>
                    <a:pt x="1781" y="1367"/>
                  </a:cubicBezTo>
                  <a:cubicBezTo>
                    <a:pt x="1631" y="1305"/>
                    <a:pt x="1478" y="1274"/>
                    <a:pt x="1313" y="1261"/>
                  </a:cubicBezTo>
                  <a:cubicBezTo>
                    <a:pt x="1148" y="1248"/>
                    <a:pt x="938" y="1306"/>
                    <a:pt x="793" y="1287"/>
                  </a:cubicBezTo>
                  <a:cubicBezTo>
                    <a:pt x="648" y="1268"/>
                    <a:pt x="493" y="1231"/>
                    <a:pt x="440" y="1146"/>
                  </a:cubicBezTo>
                  <a:cubicBezTo>
                    <a:pt x="387" y="1061"/>
                    <a:pt x="403" y="880"/>
                    <a:pt x="475" y="776"/>
                  </a:cubicBezTo>
                  <a:cubicBezTo>
                    <a:pt x="547" y="672"/>
                    <a:pt x="747" y="591"/>
                    <a:pt x="872" y="520"/>
                  </a:cubicBezTo>
                  <a:cubicBezTo>
                    <a:pt x="997" y="449"/>
                    <a:pt x="1134" y="430"/>
                    <a:pt x="1225" y="352"/>
                  </a:cubicBezTo>
                  <a:cubicBezTo>
                    <a:pt x="1316" y="274"/>
                    <a:pt x="1458" y="104"/>
                    <a:pt x="1419" y="52"/>
                  </a:cubicBezTo>
                  <a:cubicBezTo>
                    <a:pt x="1380" y="0"/>
                    <a:pt x="1078" y="7"/>
                    <a:pt x="993" y="41"/>
                  </a:cubicBezTo>
                  <a:cubicBezTo>
                    <a:pt x="908" y="75"/>
                    <a:pt x="1002" y="180"/>
                    <a:pt x="908" y="255"/>
                  </a:cubicBezTo>
                  <a:cubicBezTo>
                    <a:pt x="814" y="330"/>
                    <a:pt x="561" y="402"/>
                    <a:pt x="431" y="493"/>
                  </a:cubicBezTo>
                  <a:cubicBezTo>
                    <a:pt x="301" y="584"/>
                    <a:pt x="197" y="696"/>
                    <a:pt x="131" y="802"/>
                  </a:cubicBezTo>
                  <a:cubicBezTo>
                    <a:pt x="65" y="908"/>
                    <a:pt x="25" y="1028"/>
                    <a:pt x="34" y="1128"/>
                  </a:cubicBezTo>
                  <a:cubicBezTo>
                    <a:pt x="43" y="1228"/>
                    <a:pt x="80" y="1326"/>
                    <a:pt x="184" y="1402"/>
                  </a:cubicBezTo>
                  <a:cubicBezTo>
                    <a:pt x="288" y="1478"/>
                    <a:pt x="488" y="1572"/>
                    <a:pt x="661" y="1587"/>
                  </a:cubicBezTo>
                  <a:cubicBezTo>
                    <a:pt x="834" y="1602"/>
                    <a:pt x="1040" y="1474"/>
                    <a:pt x="1225" y="1490"/>
                  </a:cubicBezTo>
                  <a:cubicBezTo>
                    <a:pt x="1410" y="1506"/>
                    <a:pt x="1656" y="1625"/>
                    <a:pt x="1772" y="1684"/>
                  </a:cubicBezTo>
                  <a:cubicBezTo>
                    <a:pt x="1888" y="1743"/>
                    <a:pt x="1907" y="1762"/>
                    <a:pt x="1922" y="1843"/>
                  </a:cubicBezTo>
                  <a:cubicBezTo>
                    <a:pt x="1937" y="1924"/>
                    <a:pt x="2064" y="2129"/>
                    <a:pt x="1860" y="2169"/>
                  </a:cubicBezTo>
                  <a:cubicBezTo>
                    <a:pt x="1656" y="2209"/>
                    <a:pt x="987" y="2049"/>
                    <a:pt x="696" y="2081"/>
                  </a:cubicBezTo>
                  <a:cubicBezTo>
                    <a:pt x="405" y="2113"/>
                    <a:pt x="226" y="2261"/>
                    <a:pt x="113" y="2364"/>
                  </a:cubicBezTo>
                  <a:cubicBezTo>
                    <a:pt x="0" y="2467"/>
                    <a:pt x="13" y="2596"/>
                    <a:pt x="16" y="2699"/>
                  </a:cubicBezTo>
                  <a:cubicBezTo>
                    <a:pt x="19" y="2802"/>
                    <a:pt x="55" y="2922"/>
                    <a:pt x="131" y="2981"/>
                  </a:cubicBezTo>
                  <a:cubicBezTo>
                    <a:pt x="207" y="3040"/>
                    <a:pt x="350" y="3039"/>
                    <a:pt x="475" y="3052"/>
                  </a:cubicBezTo>
                  <a:cubicBezTo>
                    <a:pt x="600" y="3065"/>
                    <a:pt x="756" y="3054"/>
                    <a:pt x="881" y="3060"/>
                  </a:cubicBezTo>
                  <a:cubicBezTo>
                    <a:pt x="1006" y="3066"/>
                    <a:pt x="1135" y="3059"/>
                    <a:pt x="1225" y="3087"/>
                  </a:cubicBezTo>
                  <a:cubicBezTo>
                    <a:pt x="1315" y="3115"/>
                    <a:pt x="1379" y="3199"/>
                    <a:pt x="1419" y="3228"/>
                  </a:cubicBezTo>
                </a:path>
              </a:pathLst>
            </a:custGeom>
            <a:solidFill>
              <a:srgbClr val="FFFF99"/>
            </a:solidFill>
            <a:ln w="9525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2624138" y="434975"/>
              <a:ext cx="4019550" cy="5153025"/>
            </a:xfrm>
            <a:custGeom>
              <a:avLst/>
              <a:gdLst>
                <a:gd name="T0" fmla="*/ 2147483647 w 2532"/>
                <a:gd name="T1" fmla="*/ 2147483647 h 3246"/>
                <a:gd name="T2" fmla="*/ 2147483647 w 2532"/>
                <a:gd name="T3" fmla="*/ 2147483647 h 3246"/>
                <a:gd name="T4" fmla="*/ 2147483647 w 2532"/>
                <a:gd name="T5" fmla="*/ 2147483647 h 3246"/>
                <a:gd name="T6" fmla="*/ 2147483647 w 2532"/>
                <a:gd name="T7" fmla="*/ 2147483647 h 3246"/>
                <a:gd name="T8" fmla="*/ 2147483647 w 2532"/>
                <a:gd name="T9" fmla="*/ 2147483647 h 3246"/>
                <a:gd name="T10" fmla="*/ 2147483647 w 2532"/>
                <a:gd name="T11" fmla="*/ 2147483647 h 3246"/>
                <a:gd name="T12" fmla="*/ 2147483647 w 2532"/>
                <a:gd name="T13" fmla="*/ 2147483647 h 3246"/>
                <a:gd name="T14" fmla="*/ 2147483647 w 2532"/>
                <a:gd name="T15" fmla="*/ 2147483647 h 3246"/>
                <a:gd name="T16" fmla="*/ 2147483647 w 2532"/>
                <a:gd name="T17" fmla="*/ 2147483647 h 3246"/>
                <a:gd name="T18" fmla="*/ 2147483647 w 2532"/>
                <a:gd name="T19" fmla="*/ 2147483647 h 3246"/>
                <a:gd name="T20" fmla="*/ 2147483647 w 2532"/>
                <a:gd name="T21" fmla="*/ 2147483647 h 3246"/>
                <a:gd name="T22" fmla="*/ 2147483647 w 2532"/>
                <a:gd name="T23" fmla="*/ 2147483647 h 3246"/>
                <a:gd name="T24" fmla="*/ 2147483647 w 2532"/>
                <a:gd name="T25" fmla="*/ 2147483647 h 3246"/>
                <a:gd name="T26" fmla="*/ 2147483647 w 2532"/>
                <a:gd name="T27" fmla="*/ 2147483647 h 3246"/>
                <a:gd name="T28" fmla="*/ 2147483647 w 2532"/>
                <a:gd name="T29" fmla="*/ 2147483647 h 3246"/>
                <a:gd name="T30" fmla="*/ 2147483647 w 2532"/>
                <a:gd name="T31" fmla="*/ 2147483647 h 3246"/>
                <a:gd name="T32" fmla="*/ 2147483647 w 2532"/>
                <a:gd name="T33" fmla="*/ 2147483647 h 3246"/>
                <a:gd name="T34" fmla="*/ 2147483647 w 2532"/>
                <a:gd name="T35" fmla="*/ 2147483647 h 3246"/>
                <a:gd name="T36" fmla="*/ 2147483647 w 2532"/>
                <a:gd name="T37" fmla="*/ 2147483647 h 3246"/>
                <a:gd name="T38" fmla="*/ 2147483647 w 2532"/>
                <a:gd name="T39" fmla="*/ 2147483647 h 3246"/>
                <a:gd name="T40" fmla="*/ 2147483647 w 2532"/>
                <a:gd name="T41" fmla="*/ 2147483647 h 3246"/>
                <a:gd name="T42" fmla="*/ 2147483647 w 2532"/>
                <a:gd name="T43" fmla="*/ 2147483647 h 3246"/>
                <a:gd name="T44" fmla="*/ 2147483647 w 2532"/>
                <a:gd name="T45" fmla="*/ 2147483647 h 3246"/>
                <a:gd name="T46" fmla="*/ 2147483647 w 2532"/>
                <a:gd name="T47" fmla="*/ 2147483647 h 3246"/>
                <a:gd name="T48" fmla="*/ 2147483647 w 2532"/>
                <a:gd name="T49" fmla="*/ 2147483647 h 3246"/>
                <a:gd name="T50" fmla="*/ 2147483647 w 2532"/>
                <a:gd name="T51" fmla="*/ 2147483647 h 3246"/>
                <a:gd name="T52" fmla="*/ 2147483647 w 2532"/>
                <a:gd name="T53" fmla="*/ 2147483647 h 3246"/>
                <a:gd name="T54" fmla="*/ 2147483647 w 2532"/>
                <a:gd name="T55" fmla="*/ 2147483647 h 3246"/>
                <a:gd name="T56" fmla="*/ 2147483647 w 2532"/>
                <a:gd name="T57" fmla="*/ 2147483647 h 3246"/>
                <a:gd name="T58" fmla="*/ 2147483647 w 2532"/>
                <a:gd name="T59" fmla="*/ 2147483647 h 3246"/>
                <a:gd name="T60" fmla="*/ 2147483647 w 2532"/>
                <a:gd name="T61" fmla="*/ 2147483647 h 3246"/>
                <a:gd name="T62" fmla="*/ 2147483647 w 2532"/>
                <a:gd name="T63" fmla="*/ 2147483647 h 3246"/>
                <a:gd name="T64" fmla="*/ 2147483647 w 2532"/>
                <a:gd name="T65" fmla="*/ 2147483647 h 3246"/>
                <a:gd name="T66" fmla="*/ 2147483647 w 2532"/>
                <a:gd name="T67" fmla="*/ 2147483647 h 3246"/>
                <a:gd name="T68" fmla="*/ 2147483647 w 2532"/>
                <a:gd name="T69" fmla="*/ 2147483647 h 3246"/>
                <a:gd name="T70" fmla="*/ 2147483647 w 2532"/>
                <a:gd name="T71" fmla="*/ 2147483647 h 3246"/>
                <a:gd name="T72" fmla="*/ 2147483647 w 2532"/>
                <a:gd name="T73" fmla="*/ 2147483647 h 32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532"/>
                <a:gd name="T112" fmla="*/ 0 h 3246"/>
                <a:gd name="T113" fmla="*/ 2532 w 2532"/>
                <a:gd name="T114" fmla="*/ 3246 h 32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532" h="3246">
                  <a:moveTo>
                    <a:pt x="1523" y="3246"/>
                  </a:moveTo>
                  <a:cubicBezTo>
                    <a:pt x="1574" y="3240"/>
                    <a:pt x="1784" y="3243"/>
                    <a:pt x="1841" y="3211"/>
                  </a:cubicBezTo>
                  <a:cubicBezTo>
                    <a:pt x="1898" y="3179"/>
                    <a:pt x="1946" y="3130"/>
                    <a:pt x="1867" y="3052"/>
                  </a:cubicBezTo>
                  <a:cubicBezTo>
                    <a:pt x="1788" y="2974"/>
                    <a:pt x="1595" y="2778"/>
                    <a:pt x="1364" y="2743"/>
                  </a:cubicBezTo>
                  <a:cubicBezTo>
                    <a:pt x="1133" y="2708"/>
                    <a:pt x="603" y="2888"/>
                    <a:pt x="482" y="2840"/>
                  </a:cubicBezTo>
                  <a:cubicBezTo>
                    <a:pt x="361" y="2792"/>
                    <a:pt x="531" y="2531"/>
                    <a:pt x="641" y="2452"/>
                  </a:cubicBezTo>
                  <a:cubicBezTo>
                    <a:pt x="751" y="2373"/>
                    <a:pt x="956" y="2351"/>
                    <a:pt x="1144" y="2364"/>
                  </a:cubicBezTo>
                  <a:cubicBezTo>
                    <a:pt x="1332" y="2377"/>
                    <a:pt x="1557" y="2517"/>
                    <a:pt x="1770" y="2532"/>
                  </a:cubicBezTo>
                  <a:cubicBezTo>
                    <a:pt x="1983" y="2547"/>
                    <a:pt x="2314" y="2595"/>
                    <a:pt x="2423" y="2452"/>
                  </a:cubicBezTo>
                  <a:cubicBezTo>
                    <a:pt x="2532" y="2309"/>
                    <a:pt x="2502" y="1858"/>
                    <a:pt x="2423" y="1676"/>
                  </a:cubicBezTo>
                  <a:cubicBezTo>
                    <a:pt x="2344" y="1494"/>
                    <a:pt x="2115" y="1424"/>
                    <a:pt x="1947" y="1358"/>
                  </a:cubicBezTo>
                  <a:cubicBezTo>
                    <a:pt x="1779" y="1292"/>
                    <a:pt x="1592" y="1270"/>
                    <a:pt x="1417" y="1279"/>
                  </a:cubicBezTo>
                  <a:cubicBezTo>
                    <a:pt x="1242" y="1288"/>
                    <a:pt x="1064" y="1412"/>
                    <a:pt x="897" y="1411"/>
                  </a:cubicBezTo>
                  <a:cubicBezTo>
                    <a:pt x="730" y="1410"/>
                    <a:pt x="465" y="1373"/>
                    <a:pt x="412" y="1270"/>
                  </a:cubicBezTo>
                  <a:cubicBezTo>
                    <a:pt x="359" y="1167"/>
                    <a:pt x="485" y="903"/>
                    <a:pt x="579" y="794"/>
                  </a:cubicBezTo>
                  <a:cubicBezTo>
                    <a:pt x="673" y="685"/>
                    <a:pt x="850" y="670"/>
                    <a:pt x="976" y="617"/>
                  </a:cubicBezTo>
                  <a:cubicBezTo>
                    <a:pt x="1102" y="564"/>
                    <a:pt x="1247" y="567"/>
                    <a:pt x="1338" y="476"/>
                  </a:cubicBezTo>
                  <a:cubicBezTo>
                    <a:pt x="1429" y="385"/>
                    <a:pt x="1563" y="140"/>
                    <a:pt x="1523" y="70"/>
                  </a:cubicBezTo>
                  <a:cubicBezTo>
                    <a:pt x="1483" y="0"/>
                    <a:pt x="1188" y="10"/>
                    <a:pt x="1097" y="59"/>
                  </a:cubicBezTo>
                  <a:cubicBezTo>
                    <a:pt x="1006" y="108"/>
                    <a:pt x="1090" y="268"/>
                    <a:pt x="976" y="361"/>
                  </a:cubicBezTo>
                  <a:cubicBezTo>
                    <a:pt x="862" y="454"/>
                    <a:pt x="560" y="511"/>
                    <a:pt x="412" y="617"/>
                  </a:cubicBezTo>
                  <a:cubicBezTo>
                    <a:pt x="264" y="723"/>
                    <a:pt x="148" y="871"/>
                    <a:pt x="85" y="996"/>
                  </a:cubicBezTo>
                  <a:cubicBezTo>
                    <a:pt x="22" y="1121"/>
                    <a:pt x="0" y="1268"/>
                    <a:pt x="32" y="1367"/>
                  </a:cubicBezTo>
                  <a:cubicBezTo>
                    <a:pt x="64" y="1466"/>
                    <a:pt x="151" y="1529"/>
                    <a:pt x="279" y="1588"/>
                  </a:cubicBezTo>
                  <a:cubicBezTo>
                    <a:pt x="407" y="1647"/>
                    <a:pt x="613" y="1719"/>
                    <a:pt x="800" y="1720"/>
                  </a:cubicBezTo>
                  <a:cubicBezTo>
                    <a:pt x="987" y="1721"/>
                    <a:pt x="1205" y="1599"/>
                    <a:pt x="1400" y="1596"/>
                  </a:cubicBezTo>
                  <a:cubicBezTo>
                    <a:pt x="1595" y="1593"/>
                    <a:pt x="1844" y="1642"/>
                    <a:pt x="1973" y="1702"/>
                  </a:cubicBezTo>
                  <a:cubicBezTo>
                    <a:pt x="2102" y="1762"/>
                    <a:pt x="2173" y="1858"/>
                    <a:pt x="2176" y="1958"/>
                  </a:cubicBezTo>
                  <a:cubicBezTo>
                    <a:pt x="2179" y="2058"/>
                    <a:pt x="2229" y="2284"/>
                    <a:pt x="1991" y="2302"/>
                  </a:cubicBezTo>
                  <a:cubicBezTo>
                    <a:pt x="1753" y="2320"/>
                    <a:pt x="1059" y="2049"/>
                    <a:pt x="747" y="2064"/>
                  </a:cubicBezTo>
                  <a:cubicBezTo>
                    <a:pt x="435" y="2079"/>
                    <a:pt x="235" y="2267"/>
                    <a:pt x="120" y="2390"/>
                  </a:cubicBezTo>
                  <a:cubicBezTo>
                    <a:pt x="5" y="2513"/>
                    <a:pt x="44" y="2689"/>
                    <a:pt x="59" y="2805"/>
                  </a:cubicBezTo>
                  <a:cubicBezTo>
                    <a:pt x="74" y="2921"/>
                    <a:pt x="118" y="3033"/>
                    <a:pt x="209" y="3087"/>
                  </a:cubicBezTo>
                  <a:cubicBezTo>
                    <a:pt x="300" y="3141"/>
                    <a:pt x="474" y="3143"/>
                    <a:pt x="606" y="3131"/>
                  </a:cubicBezTo>
                  <a:cubicBezTo>
                    <a:pt x="738" y="3119"/>
                    <a:pt x="865" y="3029"/>
                    <a:pt x="1003" y="3017"/>
                  </a:cubicBezTo>
                  <a:cubicBezTo>
                    <a:pt x="1141" y="3005"/>
                    <a:pt x="1348" y="3023"/>
                    <a:pt x="1435" y="3061"/>
                  </a:cubicBezTo>
                  <a:cubicBezTo>
                    <a:pt x="1522" y="3099"/>
                    <a:pt x="1505" y="3208"/>
                    <a:pt x="1523" y="3246"/>
                  </a:cubicBezTo>
                </a:path>
              </a:pathLst>
            </a:custGeom>
            <a:solidFill>
              <a:srgbClr val="FFFF99"/>
            </a:solidFill>
            <a:ln w="9525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2286000" y="457200"/>
              <a:ext cx="4486275" cy="5175250"/>
            </a:xfrm>
            <a:custGeom>
              <a:avLst/>
              <a:gdLst>
                <a:gd name="T0" fmla="*/ 2147483647 w 2826"/>
                <a:gd name="T1" fmla="*/ 2147483647 h 3260"/>
                <a:gd name="T2" fmla="*/ 2147483647 w 2826"/>
                <a:gd name="T3" fmla="*/ 2147483647 h 3260"/>
                <a:gd name="T4" fmla="*/ 2147483647 w 2826"/>
                <a:gd name="T5" fmla="*/ 2147483647 h 3260"/>
                <a:gd name="T6" fmla="*/ 2147483647 w 2826"/>
                <a:gd name="T7" fmla="*/ 2147483647 h 3260"/>
                <a:gd name="T8" fmla="*/ 2147483647 w 2826"/>
                <a:gd name="T9" fmla="*/ 2147483647 h 3260"/>
                <a:gd name="T10" fmla="*/ 2147483647 w 2826"/>
                <a:gd name="T11" fmla="*/ 2147483647 h 3260"/>
                <a:gd name="T12" fmla="*/ 2147483647 w 2826"/>
                <a:gd name="T13" fmla="*/ 2147483647 h 3260"/>
                <a:gd name="T14" fmla="*/ 2147483647 w 2826"/>
                <a:gd name="T15" fmla="*/ 2147483647 h 3260"/>
                <a:gd name="T16" fmla="*/ 2147483647 w 2826"/>
                <a:gd name="T17" fmla="*/ 2147483647 h 3260"/>
                <a:gd name="T18" fmla="*/ 2147483647 w 2826"/>
                <a:gd name="T19" fmla="*/ 2147483647 h 3260"/>
                <a:gd name="T20" fmla="*/ 2147483647 w 2826"/>
                <a:gd name="T21" fmla="*/ 2147483647 h 3260"/>
                <a:gd name="T22" fmla="*/ 2147483647 w 2826"/>
                <a:gd name="T23" fmla="*/ 2147483647 h 3260"/>
                <a:gd name="T24" fmla="*/ 2147483647 w 2826"/>
                <a:gd name="T25" fmla="*/ 2147483647 h 3260"/>
                <a:gd name="T26" fmla="*/ 2147483647 w 2826"/>
                <a:gd name="T27" fmla="*/ 2147483647 h 3260"/>
                <a:gd name="T28" fmla="*/ 2147483647 w 2826"/>
                <a:gd name="T29" fmla="*/ 2147483647 h 3260"/>
                <a:gd name="T30" fmla="*/ 2147483647 w 2826"/>
                <a:gd name="T31" fmla="*/ 2147483647 h 3260"/>
                <a:gd name="T32" fmla="*/ 2147483647 w 2826"/>
                <a:gd name="T33" fmla="*/ 2147483647 h 3260"/>
                <a:gd name="T34" fmla="*/ 2147483647 w 2826"/>
                <a:gd name="T35" fmla="*/ 2147483647 h 3260"/>
                <a:gd name="T36" fmla="*/ 2147483647 w 2826"/>
                <a:gd name="T37" fmla="*/ 2147483647 h 3260"/>
                <a:gd name="T38" fmla="*/ 2147483647 w 2826"/>
                <a:gd name="T39" fmla="*/ 2147483647 h 3260"/>
                <a:gd name="T40" fmla="*/ 2147483647 w 2826"/>
                <a:gd name="T41" fmla="*/ 2147483647 h 3260"/>
                <a:gd name="T42" fmla="*/ 2147483647 w 2826"/>
                <a:gd name="T43" fmla="*/ 2147483647 h 3260"/>
                <a:gd name="T44" fmla="*/ 2147483647 w 2826"/>
                <a:gd name="T45" fmla="*/ 2147483647 h 3260"/>
                <a:gd name="T46" fmla="*/ 2147483647 w 2826"/>
                <a:gd name="T47" fmla="*/ 2147483647 h 3260"/>
                <a:gd name="T48" fmla="*/ 2147483647 w 2826"/>
                <a:gd name="T49" fmla="*/ 2147483647 h 3260"/>
                <a:gd name="T50" fmla="*/ 2147483647 w 2826"/>
                <a:gd name="T51" fmla="*/ 2147483647 h 3260"/>
                <a:gd name="T52" fmla="*/ 2147483647 w 2826"/>
                <a:gd name="T53" fmla="*/ 2147483647 h 3260"/>
                <a:gd name="T54" fmla="*/ 2147483647 w 2826"/>
                <a:gd name="T55" fmla="*/ 2147483647 h 3260"/>
                <a:gd name="T56" fmla="*/ 2147483647 w 2826"/>
                <a:gd name="T57" fmla="*/ 2147483647 h 3260"/>
                <a:gd name="T58" fmla="*/ 2147483647 w 2826"/>
                <a:gd name="T59" fmla="*/ 2147483647 h 3260"/>
                <a:gd name="T60" fmla="*/ 2147483647 w 2826"/>
                <a:gd name="T61" fmla="*/ 2147483647 h 3260"/>
                <a:gd name="T62" fmla="*/ 2147483647 w 2826"/>
                <a:gd name="T63" fmla="*/ 2147483647 h 3260"/>
                <a:gd name="T64" fmla="*/ 2147483647 w 2826"/>
                <a:gd name="T65" fmla="*/ 2147483647 h 3260"/>
                <a:gd name="T66" fmla="*/ 2147483647 w 2826"/>
                <a:gd name="T67" fmla="*/ 2147483647 h 3260"/>
                <a:gd name="T68" fmla="*/ 2147483647 w 2826"/>
                <a:gd name="T69" fmla="*/ 2147483647 h 3260"/>
                <a:gd name="T70" fmla="*/ 2147483647 w 2826"/>
                <a:gd name="T71" fmla="*/ 2147483647 h 3260"/>
                <a:gd name="T72" fmla="*/ 2147483647 w 2826"/>
                <a:gd name="T73" fmla="*/ 2147483647 h 3260"/>
                <a:gd name="T74" fmla="*/ 2147483647 w 2826"/>
                <a:gd name="T75" fmla="*/ 2147483647 h 3260"/>
                <a:gd name="T76" fmla="*/ 2147483647 w 2826"/>
                <a:gd name="T77" fmla="*/ 2147483647 h 3260"/>
                <a:gd name="T78" fmla="*/ 2147483647 w 2826"/>
                <a:gd name="T79" fmla="*/ 2147483647 h 326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826"/>
                <a:gd name="T121" fmla="*/ 0 h 3260"/>
                <a:gd name="T122" fmla="*/ 2826 w 2826"/>
                <a:gd name="T123" fmla="*/ 3260 h 326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826" h="3260">
                  <a:moveTo>
                    <a:pt x="1702" y="3260"/>
                  </a:moveTo>
                  <a:cubicBezTo>
                    <a:pt x="1753" y="3254"/>
                    <a:pt x="1963" y="3257"/>
                    <a:pt x="2020" y="3225"/>
                  </a:cubicBezTo>
                  <a:cubicBezTo>
                    <a:pt x="2077" y="3193"/>
                    <a:pt x="2102" y="3142"/>
                    <a:pt x="2046" y="3066"/>
                  </a:cubicBezTo>
                  <a:cubicBezTo>
                    <a:pt x="1990" y="2990"/>
                    <a:pt x="1836" y="2795"/>
                    <a:pt x="1685" y="2766"/>
                  </a:cubicBezTo>
                  <a:cubicBezTo>
                    <a:pt x="1534" y="2737"/>
                    <a:pt x="1313" y="2859"/>
                    <a:pt x="1138" y="2890"/>
                  </a:cubicBezTo>
                  <a:cubicBezTo>
                    <a:pt x="963" y="2921"/>
                    <a:pt x="747" y="2980"/>
                    <a:pt x="635" y="2951"/>
                  </a:cubicBezTo>
                  <a:cubicBezTo>
                    <a:pt x="523" y="2922"/>
                    <a:pt x="452" y="2804"/>
                    <a:pt x="467" y="2713"/>
                  </a:cubicBezTo>
                  <a:cubicBezTo>
                    <a:pt x="482" y="2622"/>
                    <a:pt x="580" y="2460"/>
                    <a:pt x="723" y="2404"/>
                  </a:cubicBezTo>
                  <a:cubicBezTo>
                    <a:pt x="866" y="2348"/>
                    <a:pt x="1119" y="2354"/>
                    <a:pt x="1323" y="2378"/>
                  </a:cubicBezTo>
                  <a:cubicBezTo>
                    <a:pt x="1527" y="2402"/>
                    <a:pt x="1736" y="2502"/>
                    <a:pt x="1949" y="2546"/>
                  </a:cubicBezTo>
                  <a:cubicBezTo>
                    <a:pt x="2162" y="2590"/>
                    <a:pt x="2459" y="2687"/>
                    <a:pt x="2602" y="2643"/>
                  </a:cubicBezTo>
                  <a:cubicBezTo>
                    <a:pt x="2745" y="2599"/>
                    <a:pt x="2784" y="2428"/>
                    <a:pt x="2805" y="2281"/>
                  </a:cubicBezTo>
                  <a:cubicBezTo>
                    <a:pt x="2826" y="2134"/>
                    <a:pt x="2814" y="1910"/>
                    <a:pt x="2726" y="1760"/>
                  </a:cubicBezTo>
                  <a:cubicBezTo>
                    <a:pt x="2638" y="1610"/>
                    <a:pt x="2460" y="1450"/>
                    <a:pt x="2276" y="1381"/>
                  </a:cubicBezTo>
                  <a:cubicBezTo>
                    <a:pt x="2092" y="1312"/>
                    <a:pt x="1827" y="1324"/>
                    <a:pt x="1623" y="1346"/>
                  </a:cubicBezTo>
                  <a:cubicBezTo>
                    <a:pt x="1419" y="1368"/>
                    <a:pt x="1227" y="1512"/>
                    <a:pt x="1049" y="1513"/>
                  </a:cubicBezTo>
                  <a:cubicBezTo>
                    <a:pt x="871" y="1514"/>
                    <a:pt x="604" y="1472"/>
                    <a:pt x="555" y="1354"/>
                  </a:cubicBezTo>
                  <a:cubicBezTo>
                    <a:pt x="506" y="1236"/>
                    <a:pt x="651" y="920"/>
                    <a:pt x="758" y="808"/>
                  </a:cubicBezTo>
                  <a:cubicBezTo>
                    <a:pt x="865" y="696"/>
                    <a:pt x="1068" y="725"/>
                    <a:pt x="1199" y="684"/>
                  </a:cubicBezTo>
                  <a:cubicBezTo>
                    <a:pt x="1330" y="643"/>
                    <a:pt x="1459" y="660"/>
                    <a:pt x="1543" y="560"/>
                  </a:cubicBezTo>
                  <a:cubicBezTo>
                    <a:pt x="1627" y="460"/>
                    <a:pt x="1739" y="168"/>
                    <a:pt x="1702" y="84"/>
                  </a:cubicBezTo>
                  <a:cubicBezTo>
                    <a:pt x="1665" y="0"/>
                    <a:pt x="1405" y="2"/>
                    <a:pt x="1323" y="58"/>
                  </a:cubicBezTo>
                  <a:cubicBezTo>
                    <a:pt x="1241" y="114"/>
                    <a:pt x="1351" y="310"/>
                    <a:pt x="1208" y="419"/>
                  </a:cubicBezTo>
                  <a:cubicBezTo>
                    <a:pt x="1065" y="528"/>
                    <a:pt x="648" y="582"/>
                    <a:pt x="467" y="710"/>
                  </a:cubicBezTo>
                  <a:cubicBezTo>
                    <a:pt x="286" y="838"/>
                    <a:pt x="169" y="1047"/>
                    <a:pt x="123" y="1187"/>
                  </a:cubicBezTo>
                  <a:cubicBezTo>
                    <a:pt x="77" y="1327"/>
                    <a:pt x="134" y="1440"/>
                    <a:pt x="194" y="1549"/>
                  </a:cubicBezTo>
                  <a:cubicBezTo>
                    <a:pt x="254" y="1658"/>
                    <a:pt x="343" y="1790"/>
                    <a:pt x="485" y="1840"/>
                  </a:cubicBezTo>
                  <a:cubicBezTo>
                    <a:pt x="627" y="1890"/>
                    <a:pt x="855" y="1880"/>
                    <a:pt x="1049" y="1849"/>
                  </a:cubicBezTo>
                  <a:cubicBezTo>
                    <a:pt x="1243" y="1818"/>
                    <a:pt x="1442" y="1678"/>
                    <a:pt x="1649" y="1654"/>
                  </a:cubicBezTo>
                  <a:cubicBezTo>
                    <a:pt x="1856" y="1630"/>
                    <a:pt x="2144" y="1616"/>
                    <a:pt x="2293" y="1707"/>
                  </a:cubicBezTo>
                  <a:cubicBezTo>
                    <a:pt x="2442" y="1798"/>
                    <a:pt x="2557" y="2079"/>
                    <a:pt x="2541" y="2201"/>
                  </a:cubicBezTo>
                  <a:cubicBezTo>
                    <a:pt x="2525" y="2323"/>
                    <a:pt x="2521" y="2455"/>
                    <a:pt x="2196" y="2440"/>
                  </a:cubicBezTo>
                  <a:cubicBezTo>
                    <a:pt x="1871" y="2425"/>
                    <a:pt x="944" y="2100"/>
                    <a:pt x="591" y="2113"/>
                  </a:cubicBezTo>
                  <a:cubicBezTo>
                    <a:pt x="238" y="2126"/>
                    <a:pt x="158" y="2384"/>
                    <a:pt x="79" y="2519"/>
                  </a:cubicBezTo>
                  <a:cubicBezTo>
                    <a:pt x="0" y="2654"/>
                    <a:pt x="64" y="2815"/>
                    <a:pt x="114" y="2925"/>
                  </a:cubicBezTo>
                  <a:cubicBezTo>
                    <a:pt x="164" y="3035"/>
                    <a:pt x="269" y="3136"/>
                    <a:pt x="379" y="3181"/>
                  </a:cubicBezTo>
                  <a:cubicBezTo>
                    <a:pt x="489" y="3226"/>
                    <a:pt x="638" y="3213"/>
                    <a:pt x="776" y="3198"/>
                  </a:cubicBezTo>
                  <a:cubicBezTo>
                    <a:pt x="914" y="3183"/>
                    <a:pt x="1054" y="3117"/>
                    <a:pt x="1208" y="3092"/>
                  </a:cubicBezTo>
                  <a:cubicBezTo>
                    <a:pt x="1362" y="3067"/>
                    <a:pt x="1620" y="3020"/>
                    <a:pt x="1702" y="3048"/>
                  </a:cubicBezTo>
                  <a:cubicBezTo>
                    <a:pt x="1784" y="3076"/>
                    <a:pt x="1702" y="3216"/>
                    <a:pt x="1702" y="3260"/>
                  </a:cubicBezTo>
                </a:path>
              </a:pathLst>
            </a:custGeom>
            <a:solidFill>
              <a:srgbClr val="FFFF99"/>
            </a:solidFill>
            <a:ln w="9525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2203450" y="400050"/>
              <a:ext cx="4716463" cy="5208588"/>
            </a:xfrm>
            <a:custGeom>
              <a:avLst/>
              <a:gdLst>
                <a:gd name="T0" fmla="*/ 2147483647 w 2971"/>
                <a:gd name="T1" fmla="*/ 2147483647 h 3281"/>
                <a:gd name="T2" fmla="*/ 2147483647 w 2971"/>
                <a:gd name="T3" fmla="*/ 2147483647 h 3281"/>
                <a:gd name="T4" fmla="*/ 2147483647 w 2971"/>
                <a:gd name="T5" fmla="*/ 2147483647 h 3281"/>
                <a:gd name="T6" fmla="*/ 2147483647 w 2971"/>
                <a:gd name="T7" fmla="*/ 2147483647 h 3281"/>
                <a:gd name="T8" fmla="*/ 2147483647 w 2971"/>
                <a:gd name="T9" fmla="*/ 2147483647 h 3281"/>
                <a:gd name="T10" fmla="*/ 2147483647 w 2971"/>
                <a:gd name="T11" fmla="*/ 2147483647 h 3281"/>
                <a:gd name="T12" fmla="*/ 2147483647 w 2971"/>
                <a:gd name="T13" fmla="*/ 2147483647 h 3281"/>
                <a:gd name="T14" fmla="*/ 2147483647 w 2971"/>
                <a:gd name="T15" fmla="*/ 2147483647 h 3281"/>
                <a:gd name="T16" fmla="*/ 2147483647 w 2971"/>
                <a:gd name="T17" fmla="*/ 2147483647 h 3281"/>
                <a:gd name="T18" fmla="*/ 2147483647 w 2971"/>
                <a:gd name="T19" fmla="*/ 2147483647 h 3281"/>
                <a:gd name="T20" fmla="*/ 2147483647 w 2971"/>
                <a:gd name="T21" fmla="*/ 2147483647 h 3281"/>
                <a:gd name="T22" fmla="*/ 2147483647 w 2971"/>
                <a:gd name="T23" fmla="*/ 2147483647 h 3281"/>
                <a:gd name="T24" fmla="*/ 2147483647 w 2971"/>
                <a:gd name="T25" fmla="*/ 2147483647 h 3281"/>
                <a:gd name="T26" fmla="*/ 2147483647 w 2971"/>
                <a:gd name="T27" fmla="*/ 2147483647 h 3281"/>
                <a:gd name="T28" fmla="*/ 2147483647 w 2971"/>
                <a:gd name="T29" fmla="*/ 2147483647 h 3281"/>
                <a:gd name="T30" fmla="*/ 2147483647 w 2971"/>
                <a:gd name="T31" fmla="*/ 2147483647 h 3281"/>
                <a:gd name="T32" fmla="*/ 2147483647 w 2971"/>
                <a:gd name="T33" fmla="*/ 2147483647 h 3281"/>
                <a:gd name="T34" fmla="*/ 2147483647 w 2971"/>
                <a:gd name="T35" fmla="*/ 2147483647 h 3281"/>
                <a:gd name="T36" fmla="*/ 2147483647 w 2971"/>
                <a:gd name="T37" fmla="*/ 2147483647 h 3281"/>
                <a:gd name="T38" fmla="*/ 2147483647 w 2971"/>
                <a:gd name="T39" fmla="*/ 2147483647 h 3281"/>
                <a:gd name="T40" fmla="*/ 2147483647 w 2971"/>
                <a:gd name="T41" fmla="*/ 2147483647 h 3281"/>
                <a:gd name="T42" fmla="*/ 2147483647 w 2971"/>
                <a:gd name="T43" fmla="*/ 2147483647 h 3281"/>
                <a:gd name="T44" fmla="*/ 2147483647 w 2971"/>
                <a:gd name="T45" fmla="*/ 2147483647 h 3281"/>
                <a:gd name="T46" fmla="*/ 2147483647 w 2971"/>
                <a:gd name="T47" fmla="*/ 2147483647 h 3281"/>
                <a:gd name="T48" fmla="*/ 2147483647 w 2971"/>
                <a:gd name="T49" fmla="*/ 2147483647 h 3281"/>
                <a:gd name="T50" fmla="*/ 2147483647 w 2971"/>
                <a:gd name="T51" fmla="*/ 2147483647 h 3281"/>
                <a:gd name="T52" fmla="*/ 2147483647 w 2971"/>
                <a:gd name="T53" fmla="*/ 2147483647 h 3281"/>
                <a:gd name="T54" fmla="*/ 2147483647 w 2971"/>
                <a:gd name="T55" fmla="*/ 2147483647 h 3281"/>
                <a:gd name="T56" fmla="*/ 2147483647 w 2971"/>
                <a:gd name="T57" fmla="*/ 2147483647 h 3281"/>
                <a:gd name="T58" fmla="*/ 2147483647 w 2971"/>
                <a:gd name="T59" fmla="*/ 2147483647 h 3281"/>
                <a:gd name="T60" fmla="*/ 2147483647 w 2971"/>
                <a:gd name="T61" fmla="*/ 2147483647 h 3281"/>
                <a:gd name="T62" fmla="*/ 2147483647 w 2971"/>
                <a:gd name="T63" fmla="*/ 2147483647 h 3281"/>
                <a:gd name="T64" fmla="*/ 2147483647 w 2971"/>
                <a:gd name="T65" fmla="*/ 2147483647 h 3281"/>
                <a:gd name="T66" fmla="*/ 2147483647 w 2971"/>
                <a:gd name="T67" fmla="*/ 2147483647 h 3281"/>
                <a:gd name="T68" fmla="*/ 2147483647 w 2971"/>
                <a:gd name="T69" fmla="*/ 2147483647 h 3281"/>
                <a:gd name="T70" fmla="*/ 2147483647 w 2971"/>
                <a:gd name="T71" fmla="*/ 2147483647 h 3281"/>
                <a:gd name="T72" fmla="*/ 2147483647 w 2971"/>
                <a:gd name="T73" fmla="*/ 2147483647 h 3281"/>
                <a:gd name="T74" fmla="*/ 2147483647 w 2971"/>
                <a:gd name="T75" fmla="*/ 2147483647 h 3281"/>
                <a:gd name="T76" fmla="*/ 2147483647 w 2971"/>
                <a:gd name="T77" fmla="*/ 2147483647 h 3281"/>
                <a:gd name="T78" fmla="*/ 2147483647 w 2971"/>
                <a:gd name="T79" fmla="*/ 2147483647 h 3281"/>
                <a:gd name="T80" fmla="*/ 2147483647 w 2971"/>
                <a:gd name="T81" fmla="*/ 2147483647 h 3281"/>
                <a:gd name="T82" fmla="*/ 2147483647 w 2971"/>
                <a:gd name="T83" fmla="*/ 2147483647 h 3281"/>
                <a:gd name="T84" fmla="*/ 2147483647 w 2971"/>
                <a:gd name="T85" fmla="*/ 2147483647 h 3281"/>
                <a:gd name="T86" fmla="*/ 2147483647 w 2971"/>
                <a:gd name="T87" fmla="*/ 2147483647 h 3281"/>
                <a:gd name="T88" fmla="*/ 2147483647 w 2971"/>
                <a:gd name="T89" fmla="*/ 2147483647 h 328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971"/>
                <a:gd name="T136" fmla="*/ 0 h 3281"/>
                <a:gd name="T137" fmla="*/ 2971 w 2971"/>
                <a:gd name="T138" fmla="*/ 3281 h 328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971" h="3281">
                  <a:moveTo>
                    <a:pt x="1788" y="3268"/>
                  </a:moveTo>
                  <a:cubicBezTo>
                    <a:pt x="1839" y="3262"/>
                    <a:pt x="2049" y="3265"/>
                    <a:pt x="2106" y="3233"/>
                  </a:cubicBezTo>
                  <a:cubicBezTo>
                    <a:pt x="2163" y="3201"/>
                    <a:pt x="2139" y="3133"/>
                    <a:pt x="2132" y="3074"/>
                  </a:cubicBezTo>
                  <a:cubicBezTo>
                    <a:pt x="2125" y="3015"/>
                    <a:pt x="2122" y="2930"/>
                    <a:pt x="2062" y="2880"/>
                  </a:cubicBezTo>
                  <a:cubicBezTo>
                    <a:pt x="2002" y="2830"/>
                    <a:pt x="1906" y="2776"/>
                    <a:pt x="1771" y="2774"/>
                  </a:cubicBezTo>
                  <a:cubicBezTo>
                    <a:pt x="1636" y="2772"/>
                    <a:pt x="1425" y="2840"/>
                    <a:pt x="1250" y="2871"/>
                  </a:cubicBezTo>
                  <a:cubicBezTo>
                    <a:pt x="1075" y="2902"/>
                    <a:pt x="853" y="2956"/>
                    <a:pt x="721" y="2959"/>
                  </a:cubicBezTo>
                  <a:cubicBezTo>
                    <a:pt x="589" y="2962"/>
                    <a:pt x="513" y="2921"/>
                    <a:pt x="456" y="2889"/>
                  </a:cubicBezTo>
                  <a:cubicBezTo>
                    <a:pt x="399" y="2857"/>
                    <a:pt x="370" y="2818"/>
                    <a:pt x="377" y="2765"/>
                  </a:cubicBezTo>
                  <a:cubicBezTo>
                    <a:pt x="384" y="2712"/>
                    <a:pt x="428" y="2630"/>
                    <a:pt x="500" y="2571"/>
                  </a:cubicBezTo>
                  <a:cubicBezTo>
                    <a:pt x="572" y="2512"/>
                    <a:pt x="668" y="2431"/>
                    <a:pt x="809" y="2412"/>
                  </a:cubicBezTo>
                  <a:cubicBezTo>
                    <a:pt x="950" y="2393"/>
                    <a:pt x="1153" y="2415"/>
                    <a:pt x="1347" y="2456"/>
                  </a:cubicBezTo>
                  <a:cubicBezTo>
                    <a:pt x="1541" y="2497"/>
                    <a:pt x="1768" y="2606"/>
                    <a:pt x="1974" y="2659"/>
                  </a:cubicBezTo>
                  <a:cubicBezTo>
                    <a:pt x="2180" y="2712"/>
                    <a:pt x="2426" y="2787"/>
                    <a:pt x="2582" y="2774"/>
                  </a:cubicBezTo>
                  <a:cubicBezTo>
                    <a:pt x="2738" y="2761"/>
                    <a:pt x="2854" y="2715"/>
                    <a:pt x="2909" y="2580"/>
                  </a:cubicBezTo>
                  <a:cubicBezTo>
                    <a:pt x="2964" y="2445"/>
                    <a:pt x="2971" y="2138"/>
                    <a:pt x="2909" y="1962"/>
                  </a:cubicBezTo>
                  <a:cubicBezTo>
                    <a:pt x="2847" y="1786"/>
                    <a:pt x="2720" y="1619"/>
                    <a:pt x="2538" y="1521"/>
                  </a:cubicBezTo>
                  <a:cubicBezTo>
                    <a:pt x="2356" y="1423"/>
                    <a:pt x="2074" y="1337"/>
                    <a:pt x="1815" y="1371"/>
                  </a:cubicBezTo>
                  <a:cubicBezTo>
                    <a:pt x="1556" y="1405"/>
                    <a:pt x="1204" y="1699"/>
                    <a:pt x="985" y="1724"/>
                  </a:cubicBezTo>
                  <a:cubicBezTo>
                    <a:pt x="766" y="1749"/>
                    <a:pt x="525" y="1655"/>
                    <a:pt x="500" y="1521"/>
                  </a:cubicBezTo>
                  <a:cubicBezTo>
                    <a:pt x="475" y="1387"/>
                    <a:pt x="704" y="1047"/>
                    <a:pt x="835" y="921"/>
                  </a:cubicBezTo>
                  <a:cubicBezTo>
                    <a:pt x="966" y="795"/>
                    <a:pt x="1153" y="822"/>
                    <a:pt x="1285" y="763"/>
                  </a:cubicBezTo>
                  <a:cubicBezTo>
                    <a:pt x="1417" y="704"/>
                    <a:pt x="1545" y="680"/>
                    <a:pt x="1629" y="568"/>
                  </a:cubicBezTo>
                  <a:cubicBezTo>
                    <a:pt x="1713" y="456"/>
                    <a:pt x="1825" y="176"/>
                    <a:pt x="1788" y="92"/>
                  </a:cubicBezTo>
                  <a:cubicBezTo>
                    <a:pt x="1751" y="8"/>
                    <a:pt x="1487" y="0"/>
                    <a:pt x="1409" y="66"/>
                  </a:cubicBezTo>
                  <a:cubicBezTo>
                    <a:pt x="1331" y="132"/>
                    <a:pt x="1481" y="345"/>
                    <a:pt x="1321" y="489"/>
                  </a:cubicBezTo>
                  <a:cubicBezTo>
                    <a:pt x="1161" y="633"/>
                    <a:pt x="651" y="770"/>
                    <a:pt x="447" y="930"/>
                  </a:cubicBezTo>
                  <a:cubicBezTo>
                    <a:pt x="243" y="1090"/>
                    <a:pt x="132" y="1307"/>
                    <a:pt x="94" y="1451"/>
                  </a:cubicBezTo>
                  <a:cubicBezTo>
                    <a:pt x="56" y="1595"/>
                    <a:pt x="140" y="1702"/>
                    <a:pt x="218" y="1795"/>
                  </a:cubicBezTo>
                  <a:cubicBezTo>
                    <a:pt x="296" y="1888"/>
                    <a:pt x="414" y="1970"/>
                    <a:pt x="562" y="2007"/>
                  </a:cubicBezTo>
                  <a:cubicBezTo>
                    <a:pt x="710" y="2044"/>
                    <a:pt x="914" y="2072"/>
                    <a:pt x="1109" y="2015"/>
                  </a:cubicBezTo>
                  <a:cubicBezTo>
                    <a:pt x="1304" y="1958"/>
                    <a:pt x="1523" y="1712"/>
                    <a:pt x="1735" y="1662"/>
                  </a:cubicBezTo>
                  <a:cubicBezTo>
                    <a:pt x="1947" y="1612"/>
                    <a:pt x="2220" y="1611"/>
                    <a:pt x="2379" y="1715"/>
                  </a:cubicBezTo>
                  <a:cubicBezTo>
                    <a:pt x="2538" y="1819"/>
                    <a:pt x="2695" y="2157"/>
                    <a:pt x="2688" y="2289"/>
                  </a:cubicBezTo>
                  <a:cubicBezTo>
                    <a:pt x="2681" y="2421"/>
                    <a:pt x="2553" y="2508"/>
                    <a:pt x="2335" y="2509"/>
                  </a:cubicBezTo>
                  <a:cubicBezTo>
                    <a:pt x="2117" y="2510"/>
                    <a:pt x="1667" y="2349"/>
                    <a:pt x="1382" y="2298"/>
                  </a:cubicBezTo>
                  <a:cubicBezTo>
                    <a:pt x="1097" y="2247"/>
                    <a:pt x="830" y="2178"/>
                    <a:pt x="624" y="2201"/>
                  </a:cubicBezTo>
                  <a:cubicBezTo>
                    <a:pt x="418" y="2224"/>
                    <a:pt x="250" y="2340"/>
                    <a:pt x="147" y="2439"/>
                  </a:cubicBezTo>
                  <a:cubicBezTo>
                    <a:pt x="44" y="2538"/>
                    <a:pt x="0" y="2682"/>
                    <a:pt x="6" y="2792"/>
                  </a:cubicBezTo>
                  <a:cubicBezTo>
                    <a:pt x="12" y="2902"/>
                    <a:pt x="104" y="3021"/>
                    <a:pt x="183" y="3100"/>
                  </a:cubicBezTo>
                  <a:cubicBezTo>
                    <a:pt x="262" y="3179"/>
                    <a:pt x="365" y="3255"/>
                    <a:pt x="482" y="3268"/>
                  </a:cubicBezTo>
                  <a:cubicBezTo>
                    <a:pt x="599" y="3281"/>
                    <a:pt x="748" y="3214"/>
                    <a:pt x="888" y="3180"/>
                  </a:cubicBezTo>
                  <a:cubicBezTo>
                    <a:pt x="1028" y="3146"/>
                    <a:pt x="1173" y="3088"/>
                    <a:pt x="1321" y="3065"/>
                  </a:cubicBezTo>
                  <a:cubicBezTo>
                    <a:pt x="1469" y="3042"/>
                    <a:pt x="1701" y="3005"/>
                    <a:pt x="1779" y="3039"/>
                  </a:cubicBezTo>
                  <a:cubicBezTo>
                    <a:pt x="1857" y="3073"/>
                    <a:pt x="1786" y="3220"/>
                    <a:pt x="1788" y="3268"/>
                  </a:cubicBezTo>
                </a:path>
              </a:pathLst>
            </a:cu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4" name="Line 6"/>
          <p:cNvSpPr>
            <a:spLocks noChangeShapeType="1"/>
          </p:cNvSpPr>
          <p:nvPr/>
        </p:nvSpPr>
        <p:spPr bwMode="auto">
          <a:xfrm flipV="1">
            <a:off x="76200" y="914400"/>
            <a:ext cx="2584451" cy="1188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8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109788" y="361950"/>
            <a:ext cx="5122862" cy="5364163"/>
            <a:chOff x="2109788" y="361950"/>
            <a:chExt cx="5122862" cy="5364163"/>
          </a:xfrm>
        </p:grpSpPr>
        <p:sp>
          <p:nvSpPr>
            <p:cNvPr id="9" name="Freeform 2"/>
            <p:cNvSpPr>
              <a:spLocks/>
            </p:cNvSpPr>
            <p:nvPr/>
          </p:nvSpPr>
          <p:spPr bwMode="auto">
            <a:xfrm>
              <a:off x="3581400" y="457200"/>
              <a:ext cx="2197100" cy="4994275"/>
            </a:xfrm>
            <a:custGeom>
              <a:avLst/>
              <a:gdLst>
                <a:gd name="T0" fmla="*/ 2147483647 w 1384"/>
                <a:gd name="T1" fmla="*/ 2147483647 h 3146"/>
                <a:gd name="T2" fmla="*/ 2147483647 w 1384"/>
                <a:gd name="T3" fmla="*/ 2147483647 h 3146"/>
                <a:gd name="T4" fmla="*/ 2147483647 w 1384"/>
                <a:gd name="T5" fmla="*/ 2147483647 h 3146"/>
                <a:gd name="T6" fmla="*/ 2147483647 w 1384"/>
                <a:gd name="T7" fmla="*/ 2147483647 h 3146"/>
                <a:gd name="T8" fmla="*/ 2147483647 w 1384"/>
                <a:gd name="T9" fmla="*/ 2147483647 h 3146"/>
                <a:gd name="T10" fmla="*/ 2147483647 w 1384"/>
                <a:gd name="T11" fmla="*/ 2147483647 h 3146"/>
                <a:gd name="T12" fmla="*/ 2147483647 w 1384"/>
                <a:gd name="T13" fmla="*/ 2147483647 h 3146"/>
                <a:gd name="T14" fmla="*/ 2147483647 w 1384"/>
                <a:gd name="T15" fmla="*/ 2147483647 h 3146"/>
                <a:gd name="T16" fmla="*/ 2147483647 w 1384"/>
                <a:gd name="T17" fmla="*/ 2147483647 h 3146"/>
                <a:gd name="T18" fmla="*/ 2147483647 w 1384"/>
                <a:gd name="T19" fmla="*/ 2147483647 h 3146"/>
                <a:gd name="T20" fmla="*/ 2147483647 w 1384"/>
                <a:gd name="T21" fmla="*/ 2147483647 h 3146"/>
                <a:gd name="T22" fmla="*/ 2147483647 w 1384"/>
                <a:gd name="T23" fmla="*/ 2147483647 h 3146"/>
                <a:gd name="T24" fmla="*/ 2147483647 w 1384"/>
                <a:gd name="T25" fmla="*/ 2147483647 h 3146"/>
                <a:gd name="T26" fmla="*/ 2147483647 w 1384"/>
                <a:gd name="T27" fmla="*/ 2147483647 h 3146"/>
                <a:gd name="T28" fmla="*/ 2147483647 w 1384"/>
                <a:gd name="T29" fmla="*/ 2147483647 h 3146"/>
                <a:gd name="T30" fmla="*/ 2147483647 w 1384"/>
                <a:gd name="T31" fmla="*/ 2147483647 h 3146"/>
                <a:gd name="T32" fmla="*/ 2147483647 w 1384"/>
                <a:gd name="T33" fmla="*/ 2147483647 h 3146"/>
                <a:gd name="T34" fmla="*/ 2147483647 w 1384"/>
                <a:gd name="T35" fmla="*/ 2147483647 h 3146"/>
                <a:gd name="T36" fmla="*/ 2147483647 w 1384"/>
                <a:gd name="T37" fmla="*/ 2147483647 h 3146"/>
                <a:gd name="T38" fmla="*/ 2147483647 w 1384"/>
                <a:gd name="T39" fmla="*/ 2147483647 h 3146"/>
                <a:gd name="T40" fmla="*/ 2147483647 w 1384"/>
                <a:gd name="T41" fmla="*/ 2147483647 h 3146"/>
                <a:gd name="T42" fmla="*/ 2147483647 w 1384"/>
                <a:gd name="T43" fmla="*/ 2147483647 h 3146"/>
                <a:gd name="T44" fmla="*/ 2147483647 w 1384"/>
                <a:gd name="T45" fmla="*/ 2147483647 h 3146"/>
                <a:gd name="T46" fmla="*/ 2147483647 w 1384"/>
                <a:gd name="T47" fmla="*/ 2147483647 h 3146"/>
                <a:gd name="T48" fmla="*/ 2147483647 w 1384"/>
                <a:gd name="T49" fmla="*/ 2147483647 h 3146"/>
                <a:gd name="T50" fmla="*/ 2147483647 w 1384"/>
                <a:gd name="T51" fmla="*/ 2147483647 h 3146"/>
                <a:gd name="T52" fmla="*/ 2147483647 w 1384"/>
                <a:gd name="T53" fmla="*/ 2147483647 h 3146"/>
                <a:gd name="T54" fmla="*/ 2147483647 w 1384"/>
                <a:gd name="T55" fmla="*/ 2147483647 h 314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84"/>
                <a:gd name="T85" fmla="*/ 0 h 3146"/>
                <a:gd name="T86" fmla="*/ 1384 w 1384"/>
                <a:gd name="T87" fmla="*/ 3146 h 314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84" h="3146">
                  <a:moveTo>
                    <a:pt x="887" y="3114"/>
                  </a:moveTo>
                  <a:cubicBezTo>
                    <a:pt x="949" y="3111"/>
                    <a:pt x="1243" y="3146"/>
                    <a:pt x="1249" y="3096"/>
                  </a:cubicBezTo>
                  <a:cubicBezTo>
                    <a:pt x="1255" y="3046"/>
                    <a:pt x="1023" y="2901"/>
                    <a:pt x="922" y="2814"/>
                  </a:cubicBezTo>
                  <a:cubicBezTo>
                    <a:pt x="821" y="2727"/>
                    <a:pt x="703" y="2658"/>
                    <a:pt x="640" y="2576"/>
                  </a:cubicBezTo>
                  <a:cubicBezTo>
                    <a:pt x="577" y="2494"/>
                    <a:pt x="533" y="2405"/>
                    <a:pt x="543" y="2320"/>
                  </a:cubicBezTo>
                  <a:cubicBezTo>
                    <a:pt x="553" y="2235"/>
                    <a:pt x="595" y="2158"/>
                    <a:pt x="702" y="2064"/>
                  </a:cubicBezTo>
                  <a:cubicBezTo>
                    <a:pt x="809" y="1970"/>
                    <a:pt x="1080" y="1841"/>
                    <a:pt x="1187" y="1755"/>
                  </a:cubicBezTo>
                  <a:cubicBezTo>
                    <a:pt x="1294" y="1669"/>
                    <a:pt x="1332" y="1628"/>
                    <a:pt x="1345" y="1546"/>
                  </a:cubicBezTo>
                  <a:cubicBezTo>
                    <a:pt x="1358" y="1464"/>
                    <a:pt x="1384" y="1382"/>
                    <a:pt x="1267" y="1261"/>
                  </a:cubicBezTo>
                  <a:cubicBezTo>
                    <a:pt x="1150" y="1140"/>
                    <a:pt x="784" y="939"/>
                    <a:pt x="640" y="820"/>
                  </a:cubicBezTo>
                  <a:cubicBezTo>
                    <a:pt x="496" y="701"/>
                    <a:pt x="425" y="630"/>
                    <a:pt x="402" y="546"/>
                  </a:cubicBezTo>
                  <a:cubicBezTo>
                    <a:pt x="379" y="462"/>
                    <a:pt x="422" y="401"/>
                    <a:pt x="499" y="317"/>
                  </a:cubicBezTo>
                  <a:cubicBezTo>
                    <a:pt x="576" y="233"/>
                    <a:pt x="866" y="90"/>
                    <a:pt x="865" y="45"/>
                  </a:cubicBezTo>
                  <a:cubicBezTo>
                    <a:pt x="864" y="0"/>
                    <a:pt x="565" y="42"/>
                    <a:pt x="494" y="45"/>
                  </a:cubicBezTo>
                  <a:cubicBezTo>
                    <a:pt x="423" y="48"/>
                    <a:pt x="513" y="9"/>
                    <a:pt x="441" y="63"/>
                  </a:cubicBezTo>
                  <a:cubicBezTo>
                    <a:pt x="369" y="117"/>
                    <a:pt x="127" y="270"/>
                    <a:pt x="64" y="369"/>
                  </a:cubicBezTo>
                  <a:cubicBezTo>
                    <a:pt x="1" y="468"/>
                    <a:pt x="0" y="561"/>
                    <a:pt x="64" y="657"/>
                  </a:cubicBezTo>
                  <a:cubicBezTo>
                    <a:pt x="128" y="753"/>
                    <a:pt x="344" y="873"/>
                    <a:pt x="448" y="945"/>
                  </a:cubicBezTo>
                  <a:cubicBezTo>
                    <a:pt x="552" y="1017"/>
                    <a:pt x="616" y="1033"/>
                    <a:pt x="688" y="1089"/>
                  </a:cubicBezTo>
                  <a:cubicBezTo>
                    <a:pt x="760" y="1145"/>
                    <a:pt x="840" y="1201"/>
                    <a:pt x="880" y="1281"/>
                  </a:cubicBezTo>
                  <a:cubicBezTo>
                    <a:pt x="920" y="1361"/>
                    <a:pt x="968" y="1477"/>
                    <a:pt x="928" y="1569"/>
                  </a:cubicBezTo>
                  <a:cubicBezTo>
                    <a:pt x="888" y="1661"/>
                    <a:pt x="744" y="1755"/>
                    <a:pt x="640" y="1835"/>
                  </a:cubicBezTo>
                  <a:cubicBezTo>
                    <a:pt x="536" y="1915"/>
                    <a:pt x="384" y="1981"/>
                    <a:pt x="304" y="2049"/>
                  </a:cubicBezTo>
                  <a:cubicBezTo>
                    <a:pt x="224" y="2117"/>
                    <a:pt x="176" y="2161"/>
                    <a:pt x="160" y="2241"/>
                  </a:cubicBezTo>
                  <a:cubicBezTo>
                    <a:pt x="144" y="2321"/>
                    <a:pt x="144" y="2433"/>
                    <a:pt x="208" y="2529"/>
                  </a:cubicBezTo>
                  <a:cubicBezTo>
                    <a:pt x="272" y="2625"/>
                    <a:pt x="448" y="2737"/>
                    <a:pt x="544" y="2817"/>
                  </a:cubicBezTo>
                  <a:cubicBezTo>
                    <a:pt x="640" y="2897"/>
                    <a:pt x="728" y="2961"/>
                    <a:pt x="784" y="3009"/>
                  </a:cubicBezTo>
                  <a:cubicBezTo>
                    <a:pt x="840" y="3057"/>
                    <a:pt x="860" y="3081"/>
                    <a:pt x="880" y="3105"/>
                  </a:cubicBezTo>
                </a:path>
              </a:pathLst>
            </a:custGeom>
            <a:solidFill>
              <a:srgbClr val="FFFF99"/>
            </a:solidFill>
            <a:ln w="9525">
              <a:solidFill>
                <a:schemeClr val="folHlink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" name="Freeform 3"/>
            <p:cNvSpPr>
              <a:spLocks/>
            </p:cNvSpPr>
            <p:nvPr/>
          </p:nvSpPr>
          <p:spPr bwMode="auto">
            <a:xfrm>
              <a:off x="3467100" y="436563"/>
              <a:ext cx="2387600" cy="5040312"/>
            </a:xfrm>
            <a:custGeom>
              <a:avLst/>
              <a:gdLst>
                <a:gd name="T0" fmla="*/ 2147483647 w 1504"/>
                <a:gd name="T1" fmla="*/ 2147483647 h 3175"/>
                <a:gd name="T2" fmla="*/ 2147483647 w 1504"/>
                <a:gd name="T3" fmla="*/ 2147483647 h 3175"/>
                <a:gd name="T4" fmla="*/ 2147483647 w 1504"/>
                <a:gd name="T5" fmla="*/ 2147483647 h 3175"/>
                <a:gd name="T6" fmla="*/ 2147483647 w 1504"/>
                <a:gd name="T7" fmla="*/ 2147483647 h 3175"/>
                <a:gd name="T8" fmla="*/ 2147483647 w 1504"/>
                <a:gd name="T9" fmla="*/ 2147483647 h 3175"/>
                <a:gd name="T10" fmla="*/ 2147483647 w 1504"/>
                <a:gd name="T11" fmla="*/ 2147483647 h 3175"/>
                <a:gd name="T12" fmla="*/ 2147483647 w 1504"/>
                <a:gd name="T13" fmla="*/ 2147483647 h 3175"/>
                <a:gd name="T14" fmla="*/ 2147483647 w 1504"/>
                <a:gd name="T15" fmla="*/ 2147483647 h 3175"/>
                <a:gd name="T16" fmla="*/ 2147483647 w 1504"/>
                <a:gd name="T17" fmla="*/ 2147483647 h 3175"/>
                <a:gd name="T18" fmla="*/ 2147483647 w 1504"/>
                <a:gd name="T19" fmla="*/ 2147483647 h 3175"/>
                <a:gd name="T20" fmla="*/ 2147483647 w 1504"/>
                <a:gd name="T21" fmla="*/ 2147483647 h 3175"/>
                <a:gd name="T22" fmla="*/ 2147483647 w 1504"/>
                <a:gd name="T23" fmla="*/ 2147483647 h 3175"/>
                <a:gd name="T24" fmla="*/ 2147483647 w 1504"/>
                <a:gd name="T25" fmla="*/ 2147483647 h 3175"/>
                <a:gd name="T26" fmla="*/ 2147483647 w 1504"/>
                <a:gd name="T27" fmla="*/ 2147483647 h 3175"/>
                <a:gd name="T28" fmla="*/ 2147483647 w 1504"/>
                <a:gd name="T29" fmla="*/ 2147483647 h 3175"/>
                <a:gd name="T30" fmla="*/ 2147483647 w 1504"/>
                <a:gd name="T31" fmla="*/ 2147483647 h 3175"/>
                <a:gd name="T32" fmla="*/ 2147483647 w 1504"/>
                <a:gd name="T33" fmla="*/ 2147483647 h 3175"/>
                <a:gd name="T34" fmla="*/ 2147483647 w 1504"/>
                <a:gd name="T35" fmla="*/ 2147483647 h 3175"/>
                <a:gd name="T36" fmla="*/ 2147483647 w 1504"/>
                <a:gd name="T37" fmla="*/ 2147483647 h 3175"/>
                <a:gd name="T38" fmla="*/ 2147483647 w 1504"/>
                <a:gd name="T39" fmla="*/ 2147483647 h 3175"/>
                <a:gd name="T40" fmla="*/ 2147483647 w 1504"/>
                <a:gd name="T41" fmla="*/ 2147483647 h 3175"/>
                <a:gd name="T42" fmla="*/ 2147483647 w 1504"/>
                <a:gd name="T43" fmla="*/ 2147483647 h 3175"/>
                <a:gd name="T44" fmla="*/ 2147483647 w 1504"/>
                <a:gd name="T45" fmla="*/ 2147483647 h 3175"/>
                <a:gd name="T46" fmla="*/ 2147483647 w 1504"/>
                <a:gd name="T47" fmla="*/ 2147483647 h 3175"/>
                <a:gd name="T48" fmla="*/ 2147483647 w 1504"/>
                <a:gd name="T49" fmla="*/ 2147483647 h 3175"/>
                <a:gd name="T50" fmla="*/ 2147483647 w 1504"/>
                <a:gd name="T51" fmla="*/ 2147483647 h 3175"/>
                <a:gd name="T52" fmla="*/ 2147483647 w 1504"/>
                <a:gd name="T53" fmla="*/ 2147483647 h 3175"/>
                <a:gd name="T54" fmla="*/ 2147483647 w 1504"/>
                <a:gd name="T55" fmla="*/ 2147483647 h 3175"/>
                <a:gd name="T56" fmla="*/ 2147483647 w 1504"/>
                <a:gd name="T57" fmla="*/ 2147483647 h 3175"/>
                <a:gd name="T58" fmla="*/ 2147483647 w 1504"/>
                <a:gd name="T59" fmla="*/ 2147483647 h 317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504"/>
                <a:gd name="T91" fmla="*/ 0 h 3175"/>
                <a:gd name="T92" fmla="*/ 1504 w 1504"/>
                <a:gd name="T93" fmla="*/ 3175 h 317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504" h="3175">
                  <a:moveTo>
                    <a:pt x="922" y="3175"/>
                  </a:moveTo>
                  <a:cubicBezTo>
                    <a:pt x="988" y="3166"/>
                    <a:pt x="1309" y="3159"/>
                    <a:pt x="1321" y="3109"/>
                  </a:cubicBezTo>
                  <a:cubicBezTo>
                    <a:pt x="1333" y="3059"/>
                    <a:pt x="1095" y="2951"/>
                    <a:pt x="992" y="2875"/>
                  </a:cubicBezTo>
                  <a:cubicBezTo>
                    <a:pt x="889" y="2799"/>
                    <a:pt x="767" y="2736"/>
                    <a:pt x="701" y="2654"/>
                  </a:cubicBezTo>
                  <a:cubicBezTo>
                    <a:pt x="635" y="2572"/>
                    <a:pt x="577" y="2468"/>
                    <a:pt x="595" y="2381"/>
                  </a:cubicBezTo>
                  <a:cubicBezTo>
                    <a:pt x="613" y="2294"/>
                    <a:pt x="694" y="2215"/>
                    <a:pt x="807" y="2133"/>
                  </a:cubicBezTo>
                  <a:cubicBezTo>
                    <a:pt x="920" y="2051"/>
                    <a:pt x="1162" y="1973"/>
                    <a:pt x="1275" y="1886"/>
                  </a:cubicBezTo>
                  <a:cubicBezTo>
                    <a:pt x="1388" y="1799"/>
                    <a:pt x="1468" y="1714"/>
                    <a:pt x="1486" y="1613"/>
                  </a:cubicBezTo>
                  <a:cubicBezTo>
                    <a:pt x="1504" y="1512"/>
                    <a:pt x="1459" y="1369"/>
                    <a:pt x="1381" y="1278"/>
                  </a:cubicBezTo>
                  <a:cubicBezTo>
                    <a:pt x="1303" y="1187"/>
                    <a:pt x="1141" y="1134"/>
                    <a:pt x="1019" y="1066"/>
                  </a:cubicBezTo>
                  <a:cubicBezTo>
                    <a:pt x="897" y="998"/>
                    <a:pt x="746" y="941"/>
                    <a:pt x="648" y="872"/>
                  </a:cubicBezTo>
                  <a:cubicBezTo>
                    <a:pt x="550" y="803"/>
                    <a:pt x="450" y="729"/>
                    <a:pt x="428" y="651"/>
                  </a:cubicBezTo>
                  <a:cubicBezTo>
                    <a:pt x="406" y="573"/>
                    <a:pt x="431" y="503"/>
                    <a:pt x="516" y="404"/>
                  </a:cubicBezTo>
                  <a:cubicBezTo>
                    <a:pt x="601" y="305"/>
                    <a:pt x="929" y="116"/>
                    <a:pt x="937" y="58"/>
                  </a:cubicBezTo>
                  <a:cubicBezTo>
                    <a:pt x="945" y="0"/>
                    <a:pt x="637" y="55"/>
                    <a:pt x="566" y="58"/>
                  </a:cubicBezTo>
                  <a:cubicBezTo>
                    <a:pt x="495" y="61"/>
                    <a:pt x="596" y="7"/>
                    <a:pt x="513" y="76"/>
                  </a:cubicBezTo>
                  <a:cubicBezTo>
                    <a:pt x="430" y="145"/>
                    <a:pt x="132" y="353"/>
                    <a:pt x="66" y="475"/>
                  </a:cubicBezTo>
                  <a:cubicBezTo>
                    <a:pt x="0" y="597"/>
                    <a:pt x="51" y="717"/>
                    <a:pt x="119" y="810"/>
                  </a:cubicBezTo>
                  <a:cubicBezTo>
                    <a:pt x="187" y="903"/>
                    <a:pt x="360" y="969"/>
                    <a:pt x="472" y="1031"/>
                  </a:cubicBezTo>
                  <a:cubicBezTo>
                    <a:pt x="584" y="1093"/>
                    <a:pt x="699" y="1130"/>
                    <a:pt x="789" y="1181"/>
                  </a:cubicBezTo>
                  <a:cubicBezTo>
                    <a:pt x="879" y="1232"/>
                    <a:pt x="959" y="1291"/>
                    <a:pt x="1010" y="1339"/>
                  </a:cubicBezTo>
                  <a:cubicBezTo>
                    <a:pt x="1061" y="1387"/>
                    <a:pt x="1092" y="1413"/>
                    <a:pt x="1098" y="1472"/>
                  </a:cubicBezTo>
                  <a:cubicBezTo>
                    <a:pt x="1104" y="1531"/>
                    <a:pt x="1117" y="1617"/>
                    <a:pt x="1045" y="1692"/>
                  </a:cubicBezTo>
                  <a:cubicBezTo>
                    <a:pt x="973" y="1767"/>
                    <a:pt x="782" y="1850"/>
                    <a:pt x="666" y="1922"/>
                  </a:cubicBezTo>
                  <a:cubicBezTo>
                    <a:pt x="550" y="1994"/>
                    <a:pt x="427" y="2055"/>
                    <a:pt x="348" y="2125"/>
                  </a:cubicBezTo>
                  <a:cubicBezTo>
                    <a:pt x="269" y="2195"/>
                    <a:pt x="205" y="2260"/>
                    <a:pt x="189" y="2345"/>
                  </a:cubicBezTo>
                  <a:cubicBezTo>
                    <a:pt x="173" y="2430"/>
                    <a:pt x="191" y="2545"/>
                    <a:pt x="251" y="2636"/>
                  </a:cubicBezTo>
                  <a:cubicBezTo>
                    <a:pt x="311" y="2727"/>
                    <a:pt x="457" y="2820"/>
                    <a:pt x="551" y="2892"/>
                  </a:cubicBezTo>
                  <a:cubicBezTo>
                    <a:pt x="645" y="2964"/>
                    <a:pt x="762" y="3031"/>
                    <a:pt x="816" y="3069"/>
                  </a:cubicBezTo>
                  <a:cubicBezTo>
                    <a:pt x="870" y="3107"/>
                    <a:pt x="865" y="3111"/>
                    <a:pt x="878" y="3122"/>
                  </a:cubicBezTo>
                </a:path>
              </a:pathLst>
            </a:custGeom>
            <a:solidFill>
              <a:srgbClr val="FFFF99"/>
            </a:solidFill>
            <a:ln w="9525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" name="Freeform 4"/>
            <p:cNvSpPr>
              <a:spLocks/>
            </p:cNvSpPr>
            <p:nvPr/>
          </p:nvSpPr>
          <p:spPr bwMode="auto">
            <a:xfrm>
              <a:off x="3362325" y="428625"/>
              <a:ext cx="2641600" cy="5048250"/>
            </a:xfrm>
            <a:custGeom>
              <a:avLst/>
              <a:gdLst>
                <a:gd name="T0" fmla="*/ 2147483647 w 1664"/>
                <a:gd name="T1" fmla="*/ 2147483647 h 3180"/>
                <a:gd name="T2" fmla="*/ 2147483647 w 1664"/>
                <a:gd name="T3" fmla="*/ 2147483647 h 3180"/>
                <a:gd name="T4" fmla="*/ 2147483647 w 1664"/>
                <a:gd name="T5" fmla="*/ 2147483647 h 3180"/>
                <a:gd name="T6" fmla="*/ 2147483647 w 1664"/>
                <a:gd name="T7" fmla="*/ 2147483647 h 3180"/>
                <a:gd name="T8" fmla="*/ 2147483647 w 1664"/>
                <a:gd name="T9" fmla="*/ 2147483647 h 3180"/>
                <a:gd name="T10" fmla="*/ 2147483647 w 1664"/>
                <a:gd name="T11" fmla="*/ 2147483647 h 3180"/>
                <a:gd name="T12" fmla="*/ 2147483647 w 1664"/>
                <a:gd name="T13" fmla="*/ 2147483647 h 3180"/>
                <a:gd name="T14" fmla="*/ 2147483647 w 1664"/>
                <a:gd name="T15" fmla="*/ 2147483647 h 3180"/>
                <a:gd name="T16" fmla="*/ 2147483647 w 1664"/>
                <a:gd name="T17" fmla="*/ 2147483647 h 3180"/>
                <a:gd name="T18" fmla="*/ 2147483647 w 1664"/>
                <a:gd name="T19" fmla="*/ 2147483647 h 3180"/>
                <a:gd name="T20" fmla="*/ 2147483647 w 1664"/>
                <a:gd name="T21" fmla="*/ 2147483647 h 3180"/>
                <a:gd name="T22" fmla="*/ 2147483647 w 1664"/>
                <a:gd name="T23" fmla="*/ 2147483647 h 3180"/>
                <a:gd name="T24" fmla="*/ 2147483647 w 1664"/>
                <a:gd name="T25" fmla="*/ 2147483647 h 3180"/>
                <a:gd name="T26" fmla="*/ 2147483647 w 1664"/>
                <a:gd name="T27" fmla="*/ 2147483647 h 3180"/>
                <a:gd name="T28" fmla="*/ 2147483647 w 1664"/>
                <a:gd name="T29" fmla="*/ 2147483647 h 3180"/>
                <a:gd name="T30" fmla="*/ 2147483647 w 1664"/>
                <a:gd name="T31" fmla="*/ 2147483647 h 3180"/>
                <a:gd name="T32" fmla="*/ 2147483647 w 1664"/>
                <a:gd name="T33" fmla="*/ 2147483647 h 3180"/>
                <a:gd name="T34" fmla="*/ 2147483647 w 1664"/>
                <a:gd name="T35" fmla="*/ 2147483647 h 3180"/>
                <a:gd name="T36" fmla="*/ 2147483647 w 1664"/>
                <a:gd name="T37" fmla="*/ 2147483647 h 3180"/>
                <a:gd name="T38" fmla="*/ 2147483647 w 1664"/>
                <a:gd name="T39" fmla="*/ 2147483647 h 3180"/>
                <a:gd name="T40" fmla="*/ 2147483647 w 1664"/>
                <a:gd name="T41" fmla="*/ 2147483647 h 3180"/>
                <a:gd name="T42" fmla="*/ 2147483647 w 1664"/>
                <a:gd name="T43" fmla="*/ 2147483647 h 3180"/>
                <a:gd name="T44" fmla="*/ 2147483647 w 1664"/>
                <a:gd name="T45" fmla="*/ 2147483647 h 3180"/>
                <a:gd name="T46" fmla="*/ 2147483647 w 1664"/>
                <a:gd name="T47" fmla="*/ 2147483647 h 3180"/>
                <a:gd name="T48" fmla="*/ 2147483647 w 1664"/>
                <a:gd name="T49" fmla="*/ 2147483647 h 3180"/>
                <a:gd name="T50" fmla="*/ 2147483647 w 1664"/>
                <a:gd name="T51" fmla="*/ 2147483647 h 3180"/>
                <a:gd name="T52" fmla="*/ 2147483647 w 1664"/>
                <a:gd name="T53" fmla="*/ 2147483647 h 3180"/>
                <a:gd name="T54" fmla="*/ 2147483647 w 1664"/>
                <a:gd name="T55" fmla="*/ 2147483647 h 3180"/>
                <a:gd name="T56" fmla="*/ 2147483647 w 1664"/>
                <a:gd name="T57" fmla="*/ 2147483647 h 3180"/>
                <a:gd name="T58" fmla="*/ 2147483647 w 1664"/>
                <a:gd name="T59" fmla="*/ 2147483647 h 318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664"/>
                <a:gd name="T91" fmla="*/ 0 h 3180"/>
                <a:gd name="T92" fmla="*/ 1664 w 1664"/>
                <a:gd name="T93" fmla="*/ 3180 h 318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664" h="3180">
                  <a:moveTo>
                    <a:pt x="988" y="3180"/>
                  </a:moveTo>
                  <a:cubicBezTo>
                    <a:pt x="1054" y="3171"/>
                    <a:pt x="1375" y="3164"/>
                    <a:pt x="1387" y="3114"/>
                  </a:cubicBezTo>
                  <a:cubicBezTo>
                    <a:pt x="1399" y="3064"/>
                    <a:pt x="1180" y="2947"/>
                    <a:pt x="1058" y="2880"/>
                  </a:cubicBezTo>
                  <a:cubicBezTo>
                    <a:pt x="936" y="2813"/>
                    <a:pt x="743" y="2781"/>
                    <a:pt x="652" y="2712"/>
                  </a:cubicBezTo>
                  <a:cubicBezTo>
                    <a:pt x="561" y="2643"/>
                    <a:pt x="486" y="2552"/>
                    <a:pt x="511" y="2465"/>
                  </a:cubicBezTo>
                  <a:cubicBezTo>
                    <a:pt x="536" y="2378"/>
                    <a:pt x="658" y="2264"/>
                    <a:pt x="802" y="2191"/>
                  </a:cubicBezTo>
                  <a:cubicBezTo>
                    <a:pt x="946" y="2118"/>
                    <a:pt x="1236" y="2105"/>
                    <a:pt x="1376" y="2024"/>
                  </a:cubicBezTo>
                  <a:cubicBezTo>
                    <a:pt x="1516" y="1943"/>
                    <a:pt x="1618" y="1822"/>
                    <a:pt x="1641" y="1706"/>
                  </a:cubicBezTo>
                  <a:cubicBezTo>
                    <a:pt x="1664" y="1590"/>
                    <a:pt x="1607" y="1437"/>
                    <a:pt x="1517" y="1327"/>
                  </a:cubicBezTo>
                  <a:cubicBezTo>
                    <a:pt x="1427" y="1217"/>
                    <a:pt x="1250" y="1114"/>
                    <a:pt x="1102" y="1045"/>
                  </a:cubicBezTo>
                  <a:cubicBezTo>
                    <a:pt x="954" y="976"/>
                    <a:pt x="739" y="966"/>
                    <a:pt x="626" y="912"/>
                  </a:cubicBezTo>
                  <a:cubicBezTo>
                    <a:pt x="513" y="858"/>
                    <a:pt x="430" y="802"/>
                    <a:pt x="423" y="718"/>
                  </a:cubicBezTo>
                  <a:cubicBezTo>
                    <a:pt x="416" y="634"/>
                    <a:pt x="485" y="518"/>
                    <a:pt x="582" y="409"/>
                  </a:cubicBezTo>
                  <a:cubicBezTo>
                    <a:pt x="679" y="300"/>
                    <a:pt x="995" y="121"/>
                    <a:pt x="1003" y="63"/>
                  </a:cubicBezTo>
                  <a:cubicBezTo>
                    <a:pt x="1011" y="5"/>
                    <a:pt x="703" y="60"/>
                    <a:pt x="632" y="63"/>
                  </a:cubicBezTo>
                  <a:cubicBezTo>
                    <a:pt x="561" y="66"/>
                    <a:pt x="671" y="0"/>
                    <a:pt x="579" y="81"/>
                  </a:cubicBezTo>
                  <a:cubicBezTo>
                    <a:pt x="487" y="162"/>
                    <a:pt x="158" y="400"/>
                    <a:pt x="79" y="550"/>
                  </a:cubicBezTo>
                  <a:cubicBezTo>
                    <a:pt x="0" y="700"/>
                    <a:pt x="36" y="883"/>
                    <a:pt x="105" y="983"/>
                  </a:cubicBezTo>
                  <a:cubicBezTo>
                    <a:pt x="174" y="1083"/>
                    <a:pt x="368" y="1115"/>
                    <a:pt x="494" y="1150"/>
                  </a:cubicBezTo>
                  <a:cubicBezTo>
                    <a:pt x="620" y="1185"/>
                    <a:pt x="758" y="1163"/>
                    <a:pt x="864" y="1195"/>
                  </a:cubicBezTo>
                  <a:cubicBezTo>
                    <a:pt x="970" y="1227"/>
                    <a:pt x="1058" y="1290"/>
                    <a:pt x="1129" y="1344"/>
                  </a:cubicBezTo>
                  <a:cubicBezTo>
                    <a:pt x="1200" y="1398"/>
                    <a:pt x="1275" y="1439"/>
                    <a:pt x="1288" y="1521"/>
                  </a:cubicBezTo>
                  <a:cubicBezTo>
                    <a:pt x="1301" y="1603"/>
                    <a:pt x="1314" y="1755"/>
                    <a:pt x="1208" y="1839"/>
                  </a:cubicBezTo>
                  <a:cubicBezTo>
                    <a:pt x="1102" y="1923"/>
                    <a:pt x="802" y="1970"/>
                    <a:pt x="652" y="2024"/>
                  </a:cubicBezTo>
                  <a:cubicBezTo>
                    <a:pt x="502" y="2078"/>
                    <a:pt x="393" y="2089"/>
                    <a:pt x="308" y="2165"/>
                  </a:cubicBezTo>
                  <a:cubicBezTo>
                    <a:pt x="223" y="2241"/>
                    <a:pt x="157" y="2379"/>
                    <a:pt x="141" y="2483"/>
                  </a:cubicBezTo>
                  <a:cubicBezTo>
                    <a:pt x="125" y="2587"/>
                    <a:pt x="141" y="2718"/>
                    <a:pt x="211" y="2791"/>
                  </a:cubicBezTo>
                  <a:cubicBezTo>
                    <a:pt x="281" y="2864"/>
                    <a:pt x="452" y="2877"/>
                    <a:pt x="564" y="2924"/>
                  </a:cubicBezTo>
                  <a:cubicBezTo>
                    <a:pt x="676" y="2971"/>
                    <a:pt x="819" y="3040"/>
                    <a:pt x="882" y="3074"/>
                  </a:cubicBezTo>
                  <a:cubicBezTo>
                    <a:pt x="945" y="3108"/>
                    <a:pt x="931" y="3116"/>
                    <a:pt x="944" y="3127"/>
                  </a:cubicBezTo>
                </a:path>
              </a:pathLst>
            </a:custGeom>
            <a:solidFill>
              <a:srgbClr val="FFFF99"/>
            </a:solidFill>
            <a:ln w="9525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2886075" y="381000"/>
              <a:ext cx="3354388" cy="5249863"/>
            </a:xfrm>
            <a:custGeom>
              <a:avLst/>
              <a:gdLst>
                <a:gd name="T0" fmla="*/ 2147483647 w 2113"/>
                <a:gd name="T1" fmla="*/ 2147483647 h 3307"/>
                <a:gd name="T2" fmla="*/ 2147483647 w 2113"/>
                <a:gd name="T3" fmla="*/ 2147483647 h 3307"/>
                <a:gd name="T4" fmla="*/ 2147483647 w 2113"/>
                <a:gd name="T5" fmla="*/ 2147483647 h 3307"/>
                <a:gd name="T6" fmla="*/ 2147483647 w 2113"/>
                <a:gd name="T7" fmla="*/ 2147483647 h 3307"/>
                <a:gd name="T8" fmla="*/ 2147483647 w 2113"/>
                <a:gd name="T9" fmla="*/ 2147483647 h 3307"/>
                <a:gd name="T10" fmla="*/ 2147483647 w 2113"/>
                <a:gd name="T11" fmla="*/ 2147483647 h 3307"/>
                <a:gd name="T12" fmla="*/ 2147483647 w 2113"/>
                <a:gd name="T13" fmla="*/ 2147483647 h 3307"/>
                <a:gd name="T14" fmla="*/ 2147483647 w 2113"/>
                <a:gd name="T15" fmla="*/ 2147483647 h 3307"/>
                <a:gd name="T16" fmla="*/ 2147483647 w 2113"/>
                <a:gd name="T17" fmla="*/ 2147483647 h 3307"/>
                <a:gd name="T18" fmla="*/ 2147483647 w 2113"/>
                <a:gd name="T19" fmla="*/ 2147483647 h 3307"/>
                <a:gd name="T20" fmla="*/ 2147483647 w 2113"/>
                <a:gd name="T21" fmla="*/ 2147483647 h 3307"/>
                <a:gd name="T22" fmla="*/ 2147483647 w 2113"/>
                <a:gd name="T23" fmla="*/ 2147483647 h 3307"/>
                <a:gd name="T24" fmla="*/ 2147483647 w 2113"/>
                <a:gd name="T25" fmla="*/ 2147483647 h 3307"/>
                <a:gd name="T26" fmla="*/ 2147483647 w 2113"/>
                <a:gd name="T27" fmla="*/ 2147483647 h 3307"/>
                <a:gd name="T28" fmla="*/ 2147483647 w 2113"/>
                <a:gd name="T29" fmla="*/ 2147483647 h 3307"/>
                <a:gd name="T30" fmla="*/ 2147483647 w 2113"/>
                <a:gd name="T31" fmla="*/ 2147483647 h 3307"/>
                <a:gd name="T32" fmla="*/ 2147483647 w 2113"/>
                <a:gd name="T33" fmla="*/ 2147483647 h 3307"/>
                <a:gd name="T34" fmla="*/ 2147483647 w 2113"/>
                <a:gd name="T35" fmla="*/ 2147483647 h 3307"/>
                <a:gd name="T36" fmla="*/ 2147483647 w 2113"/>
                <a:gd name="T37" fmla="*/ 2147483647 h 3307"/>
                <a:gd name="T38" fmla="*/ 2147483647 w 2113"/>
                <a:gd name="T39" fmla="*/ 2147483647 h 3307"/>
                <a:gd name="T40" fmla="*/ 2147483647 w 2113"/>
                <a:gd name="T41" fmla="*/ 2147483647 h 3307"/>
                <a:gd name="T42" fmla="*/ 2147483647 w 2113"/>
                <a:gd name="T43" fmla="*/ 2147483647 h 3307"/>
                <a:gd name="T44" fmla="*/ 2147483647 w 2113"/>
                <a:gd name="T45" fmla="*/ 2147483647 h 3307"/>
                <a:gd name="T46" fmla="*/ 2147483647 w 2113"/>
                <a:gd name="T47" fmla="*/ 2147483647 h 3307"/>
                <a:gd name="T48" fmla="*/ 2147483647 w 2113"/>
                <a:gd name="T49" fmla="*/ 2147483647 h 3307"/>
                <a:gd name="T50" fmla="*/ 2147483647 w 2113"/>
                <a:gd name="T51" fmla="*/ 2147483647 h 3307"/>
                <a:gd name="T52" fmla="*/ 2147483647 w 2113"/>
                <a:gd name="T53" fmla="*/ 2147483647 h 3307"/>
                <a:gd name="T54" fmla="*/ 2147483647 w 2113"/>
                <a:gd name="T55" fmla="*/ 2147483647 h 3307"/>
                <a:gd name="T56" fmla="*/ 2147483647 w 2113"/>
                <a:gd name="T57" fmla="*/ 2147483647 h 3307"/>
                <a:gd name="T58" fmla="*/ 2147483647 w 2113"/>
                <a:gd name="T59" fmla="*/ 2147483647 h 3307"/>
                <a:gd name="T60" fmla="*/ 2147483647 w 2113"/>
                <a:gd name="T61" fmla="*/ 2147483647 h 330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113"/>
                <a:gd name="T94" fmla="*/ 0 h 3307"/>
                <a:gd name="T95" fmla="*/ 2113 w 2113"/>
                <a:gd name="T96" fmla="*/ 3307 h 330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113" h="3307">
                  <a:moveTo>
                    <a:pt x="1208" y="3307"/>
                  </a:moveTo>
                  <a:cubicBezTo>
                    <a:pt x="1286" y="3298"/>
                    <a:pt x="1619" y="3282"/>
                    <a:pt x="1676" y="3245"/>
                  </a:cubicBezTo>
                  <a:cubicBezTo>
                    <a:pt x="1733" y="3208"/>
                    <a:pt x="1680" y="3154"/>
                    <a:pt x="1552" y="3086"/>
                  </a:cubicBezTo>
                  <a:cubicBezTo>
                    <a:pt x="1424" y="3018"/>
                    <a:pt x="1067" y="2915"/>
                    <a:pt x="908" y="2839"/>
                  </a:cubicBezTo>
                  <a:cubicBezTo>
                    <a:pt x="749" y="2763"/>
                    <a:pt x="582" y="2715"/>
                    <a:pt x="600" y="2627"/>
                  </a:cubicBezTo>
                  <a:cubicBezTo>
                    <a:pt x="618" y="2539"/>
                    <a:pt x="833" y="2379"/>
                    <a:pt x="1014" y="2310"/>
                  </a:cubicBezTo>
                  <a:cubicBezTo>
                    <a:pt x="1195" y="2241"/>
                    <a:pt x="1508" y="2259"/>
                    <a:pt x="1685" y="2213"/>
                  </a:cubicBezTo>
                  <a:cubicBezTo>
                    <a:pt x="1862" y="2167"/>
                    <a:pt x="2033" y="2155"/>
                    <a:pt x="2073" y="2036"/>
                  </a:cubicBezTo>
                  <a:cubicBezTo>
                    <a:pt x="2113" y="1917"/>
                    <a:pt x="2033" y="1638"/>
                    <a:pt x="1923" y="1498"/>
                  </a:cubicBezTo>
                  <a:cubicBezTo>
                    <a:pt x="1813" y="1358"/>
                    <a:pt x="1598" y="1268"/>
                    <a:pt x="1411" y="1198"/>
                  </a:cubicBezTo>
                  <a:cubicBezTo>
                    <a:pt x="1224" y="1128"/>
                    <a:pt x="959" y="1118"/>
                    <a:pt x="802" y="1075"/>
                  </a:cubicBezTo>
                  <a:cubicBezTo>
                    <a:pt x="645" y="1032"/>
                    <a:pt x="507" y="1004"/>
                    <a:pt x="467" y="942"/>
                  </a:cubicBezTo>
                  <a:cubicBezTo>
                    <a:pt x="427" y="880"/>
                    <a:pt x="499" y="777"/>
                    <a:pt x="564" y="704"/>
                  </a:cubicBezTo>
                  <a:cubicBezTo>
                    <a:pt x="629" y="631"/>
                    <a:pt x="723" y="601"/>
                    <a:pt x="855" y="501"/>
                  </a:cubicBezTo>
                  <a:cubicBezTo>
                    <a:pt x="987" y="401"/>
                    <a:pt x="1345" y="172"/>
                    <a:pt x="1358" y="104"/>
                  </a:cubicBezTo>
                  <a:cubicBezTo>
                    <a:pt x="1371" y="36"/>
                    <a:pt x="1012" y="92"/>
                    <a:pt x="932" y="93"/>
                  </a:cubicBezTo>
                  <a:cubicBezTo>
                    <a:pt x="852" y="94"/>
                    <a:pt x="1017" y="0"/>
                    <a:pt x="879" y="111"/>
                  </a:cubicBezTo>
                  <a:cubicBezTo>
                    <a:pt x="741" y="222"/>
                    <a:pt x="210" y="585"/>
                    <a:pt x="105" y="757"/>
                  </a:cubicBezTo>
                  <a:cubicBezTo>
                    <a:pt x="0" y="929"/>
                    <a:pt x="135" y="1054"/>
                    <a:pt x="247" y="1145"/>
                  </a:cubicBezTo>
                  <a:cubicBezTo>
                    <a:pt x="359" y="1236"/>
                    <a:pt x="614" y="1272"/>
                    <a:pt x="776" y="1304"/>
                  </a:cubicBezTo>
                  <a:cubicBezTo>
                    <a:pt x="938" y="1336"/>
                    <a:pt x="1102" y="1314"/>
                    <a:pt x="1217" y="1339"/>
                  </a:cubicBezTo>
                  <a:cubicBezTo>
                    <a:pt x="1332" y="1364"/>
                    <a:pt x="1382" y="1391"/>
                    <a:pt x="1464" y="1454"/>
                  </a:cubicBezTo>
                  <a:cubicBezTo>
                    <a:pt x="1546" y="1517"/>
                    <a:pt x="1684" y="1631"/>
                    <a:pt x="1711" y="1719"/>
                  </a:cubicBezTo>
                  <a:cubicBezTo>
                    <a:pt x="1738" y="1807"/>
                    <a:pt x="1804" y="1908"/>
                    <a:pt x="1623" y="1983"/>
                  </a:cubicBezTo>
                  <a:cubicBezTo>
                    <a:pt x="1442" y="2058"/>
                    <a:pt x="861" y="2072"/>
                    <a:pt x="626" y="2168"/>
                  </a:cubicBezTo>
                  <a:cubicBezTo>
                    <a:pt x="391" y="2264"/>
                    <a:pt x="279" y="2453"/>
                    <a:pt x="211" y="2557"/>
                  </a:cubicBezTo>
                  <a:cubicBezTo>
                    <a:pt x="143" y="2661"/>
                    <a:pt x="176" y="2732"/>
                    <a:pt x="220" y="2795"/>
                  </a:cubicBezTo>
                  <a:cubicBezTo>
                    <a:pt x="264" y="2858"/>
                    <a:pt x="385" y="2893"/>
                    <a:pt x="476" y="2936"/>
                  </a:cubicBezTo>
                  <a:cubicBezTo>
                    <a:pt x="567" y="2979"/>
                    <a:pt x="658" y="3011"/>
                    <a:pt x="767" y="3051"/>
                  </a:cubicBezTo>
                  <a:cubicBezTo>
                    <a:pt x="876" y="3091"/>
                    <a:pt x="1057" y="3131"/>
                    <a:pt x="1129" y="3174"/>
                  </a:cubicBezTo>
                  <a:cubicBezTo>
                    <a:pt x="1201" y="3217"/>
                    <a:pt x="1184" y="3279"/>
                    <a:pt x="1199" y="3307"/>
                  </a:cubicBezTo>
                </a:path>
              </a:pathLst>
            </a:custGeom>
            <a:solidFill>
              <a:srgbClr val="FFFF99"/>
            </a:solidFill>
            <a:ln w="9525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2830513" y="441325"/>
              <a:ext cx="3552825" cy="5146675"/>
            </a:xfrm>
            <a:custGeom>
              <a:avLst/>
              <a:gdLst>
                <a:gd name="T0" fmla="*/ 2147483647 w 2238"/>
                <a:gd name="T1" fmla="*/ 2147483647 h 3242"/>
                <a:gd name="T2" fmla="*/ 2147483647 w 2238"/>
                <a:gd name="T3" fmla="*/ 2147483647 h 3242"/>
                <a:gd name="T4" fmla="*/ 2147483647 w 2238"/>
                <a:gd name="T5" fmla="*/ 2147483647 h 3242"/>
                <a:gd name="T6" fmla="*/ 2147483647 w 2238"/>
                <a:gd name="T7" fmla="*/ 2147483647 h 3242"/>
                <a:gd name="T8" fmla="*/ 2147483647 w 2238"/>
                <a:gd name="T9" fmla="*/ 2147483647 h 3242"/>
                <a:gd name="T10" fmla="*/ 2147483647 w 2238"/>
                <a:gd name="T11" fmla="*/ 2147483647 h 3242"/>
                <a:gd name="T12" fmla="*/ 2147483647 w 2238"/>
                <a:gd name="T13" fmla="*/ 2147483647 h 3242"/>
                <a:gd name="T14" fmla="*/ 2147483647 w 2238"/>
                <a:gd name="T15" fmla="*/ 2147483647 h 3242"/>
                <a:gd name="T16" fmla="*/ 2147483647 w 2238"/>
                <a:gd name="T17" fmla="*/ 2147483647 h 3242"/>
                <a:gd name="T18" fmla="*/ 2147483647 w 2238"/>
                <a:gd name="T19" fmla="*/ 2147483647 h 3242"/>
                <a:gd name="T20" fmla="*/ 2147483647 w 2238"/>
                <a:gd name="T21" fmla="*/ 2147483647 h 3242"/>
                <a:gd name="T22" fmla="*/ 2147483647 w 2238"/>
                <a:gd name="T23" fmla="*/ 2147483647 h 3242"/>
                <a:gd name="T24" fmla="*/ 2147483647 w 2238"/>
                <a:gd name="T25" fmla="*/ 2147483647 h 3242"/>
                <a:gd name="T26" fmla="*/ 2147483647 w 2238"/>
                <a:gd name="T27" fmla="*/ 2147483647 h 3242"/>
                <a:gd name="T28" fmla="*/ 2147483647 w 2238"/>
                <a:gd name="T29" fmla="*/ 2147483647 h 3242"/>
                <a:gd name="T30" fmla="*/ 2147483647 w 2238"/>
                <a:gd name="T31" fmla="*/ 2147483647 h 3242"/>
                <a:gd name="T32" fmla="*/ 2147483647 w 2238"/>
                <a:gd name="T33" fmla="*/ 2147483647 h 3242"/>
                <a:gd name="T34" fmla="*/ 2147483647 w 2238"/>
                <a:gd name="T35" fmla="*/ 2147483647 h 3242"/>
                <a:gd name="T36" fmla="*/ 2147483647 w 2238"/>
                <a:gd name="T37" fmla="*/ 2147483647 h 3242"/>
                <a:gd name="T38" fmla="*/ 2147483647 w 2238"/>
                <a:gd name="T39" fmla="*/ 2147483647 h 3242"/>
                <a:gd name="T40" fmla="*/ 2147483647 w 2238"/>
                <a:gd name="T41" fmla="*/ 2147483647 h 3242"/>
                <a:gd name="T42" fmla="*/ 2147483647 w 2238"/>
                <a:gd name="T43" fmla="*/ 2147483647 h 3242"/>
                <a:gd name="T44" fmla="*/ 2147483647 w 2238"/>
                <a:gd name="T45" fmla="*/ 2147483647 h 3242"/>
                <a:gd name="T46" fmla="*/ 2147483647 w 2238"/>
                <a:gd name="T47" fmla="*/ 2147483647 h 3242"/>
                <a:gd name="T48" fmla="*/ 2147483647 w 2238"/>
                <a:gd name="T49" fmla="*/ 2147483647 h 3242"/>
                <a:gd name="T50" fmla="*/ 2147483647 w 2238"/>
                <a:gd name="T51" fmla="*/ 2147483647 h 3242"/>
                <a:gd name="T52" fmla="*/ 2147483647 w 2238"/>
                <a:gd name="T53" fmla="*/ 2147483647 h 3242"/>
                <a:gd name="T54" fmla="*/ 2147483647 w 2238"/>
                <a:gd name="T55" fmla="*/ 2147483647 h 3242"/>
                <a:gd name="T56" fmla="*/ 2147483647 w 2238"/>
                <a:gd name="T57" fmla="*/ 2147483647 h 3242"/>
                <a:gd name="T58" fmla="*/ 2147483647 w 2238"/>
                <a:gd name="T59" fmla="*/ 2147483647 h 3242"/>
                <a:gd name="T60" fmla="*/ 2147483647 w 2238"/>
                <a:gd name="T61" fmla="*/ 2147483647 h 3242"/>
                <a:gd name="T62" fmla="*/ 2147483647 w 2238"/>
                <a:gd name="T63" fmla="*/ 2147483647 h 3242"/>
                <a:gd name="T64" fmla="*/ 2147483647 w 2238"/>
                <a:gd name="T65" fmla="*/ 2147483647 h 3242"/>
                <a:gd name="T66" fmla="*/ 2147483647 w 2238"/>
                <a:gd name="T67" fmla="*/ 2147483647 h 324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38"/>
                <a:gd name="T103" fmla="*/ 0 h 3242"/>
                <a:gd name="T104" fmla="*/ 2238 w 2238"/>
                <a:gd name="T105" fmla="*/ 3242 h 324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38" h="3242">
                  <a:moveTo>
                    <a:pt x="1393" y="3242"/>
                  </a:moveTo>
                  <a:cubicBezTo>
                    <a:pt x="1444" y="3236"/>
                    <a:pt x="1654" y="3239"/>
                    <a:pt x="1711" y="3207"/>
                  </a:cubicBezTo>
                  <a:cubicBezTo>
                    <a:pt x="1768" y="3175"/>
                    <a:pt x="1841" y="3111"/>
                    <a:pt x="1737" y="3048"/>
                  </a:cubicBezTo>
                  <a:cubicBezTo>
                    <a:pt x="1633" y="2985"/>
                    <a:pt x="1295" y="2884"/>
                    <a:pt x="1085" y="2827"/>
                  </a:cubicBezTo>
                  <a:cubicBezTo>
                    <a:pt x="875" y="2770"/>
                    <a:pt x="559" y="2776"/>
                    <a:pt x="476" y="2704"/>
                  </a:cubicBezTo>
                  <a:cubicBezTo>
                    <a:pt x="393" y="2632"/>
                    <a:pt x="495" y="2467"/>
                    <a:pt x="590" y="2395"/>
                  </a:cubicBezTo>
                  <a:cubicBezTo>
                    <a:pt x="685" y="2323"/>
                    <a:pt x="867" y="2287"/>
                    <a:pt x="1049" y="2272"/>
                  </a:cubicBezTo>
                  <a:cubicBezTo>
                    <a:pt x="1231" y="2257"/>
                    <a:pt x="1497" y="2331"/>
                    <a:pt x="1684" y="2307"/>
                  </a:cubicBezTo>
                  <a:cubicBezTo>
                    <a:pt x="1871" y="2283"/>
                    <a:pt x="2102" y="2259"/>
                    <a:pt x="2170" y="2130"/>
                  </a:cubicBezTo>
                  <a:cubicBezTo>
                    <a:pt x="2238" y="2001"/>
                    <a:pt x="2215" y="1679"/>
                    <a:pt x="2090" y="1531"/>
                  </a:cubicBezTo>
                  <a:cubicBezTo>
                    <a:pt x="1965" y="1383"/>
                    <a:pt x="1635" y="1305"/>
                    <a:pt x="1420" y="1239"/>
                  </a:cubicBezTo>
                  <a:cubicBezTo>
                    <a:pt x="1205" y="1173"/>
                    <a:pt x="967" y="1160"/>
                    <a:pt x="802" y="1134"/>
                  </a:cubicBezTo>
                  <a:cubicBezTo>
                    <a:pt x="637" y="1108"/>
                    <a:pt x="491" y="1138"/>
                    <a:pt x="432" y="1081"/>
                  </a:cubicBezTo>
                  <a:cubicBezTo>
                    <a:pt x="373" y="1024"/>
                    <a:pt x="380" y="894"/>
                    <a:pt x="449" y="790"/>
                  </a:cubicBezTo>
                  <a:cubicBezTo>
                    <a:pt x="518" y="686"/>
                    <a:pt x="689" y="575"/>
                    <a:pt x="846" y="454"/>
                  </a:cubicBezTo>
                  <a:cubicBezTo>
                    <a:pt x="1003" y="333"/>
                    <a:pt x="1373" y="132"/>
                    <a:pt x="1393" y="66"/>
                  </a:cubicBezTo>
                  <a:cubicBezTo>
                    <a:pt x="1413" y="0"/>
                    <a:pt x="1047" y="54"/>
                    <a:pt x="967" y="55"/>
                  </a:cubicBezTo>
                  <a:cubicBezTo>
                    <a:pt x="887" y="56"/>
                    <a:pt x="1006" y="8"/>
                    <a:pt x="914" y="73"/>
                  </a:cubicBezTo>
                  <a:cubicBezTo>
                    <a:pt x="822" y="138"/>
                    <a:pt x="561" y="302"/>
                    <a:pt x="414" y="445"/>
                  </a:cubicBezTo>
                  <a:cubicBezTo>
                    <a:pt x="267" y="588"/>
                    <a:pt x="70" y="785"/>
                    <a:pt x="35" y="931"/>
                  </a:cubicBezTo>
                  <a:cubicBezTo>
                    <a:pt x="0" y="1077"/>
                    <a:pt x="77" y="1250"/>
                    <a:pt x="202" y="1319"/>
                  </a:cubicBezTo>
                  <a:cubicBezTo>
                    <a:pt x="327" y="1388"/>
                    <a:pt x="617" y="1330"/>
                    <a:pt x="785" y="1345"/>
                  </a:cubicBezTo>
                  <a:cubicBezTo>
                    <a:pt x="953" y="1360"/>
                    <a:pt x="1048" y="1366"/>
                    <a:pt x="1208" y="1407"/>
                  </a:cubicBezTo>
                  <a:cubicBezTo>
                    <a:pt x="1368" y="1448"/>
                    <a:pt x="1631" y="1517"/>
                    <a:pt x="1746" y="1592"/>
                  </a:cubicBezTo>
                  <a:cubicBezTo>
                    <a:pt x="1861" y="1667"/>
                    <a:pt x="1902" y="1773"/>
                    <a:pt x="1896" y="1857"/>
                  </a:cubicBezTo>
                  <a:cubicBezTo>
                    <a:pt x="1890" y="1941"/>
                    <a:pt x="1868" y="2057"/>
                    <a:pt x="1711" y="2095"/>
                  </a:cubicBezTo>
                  <a:cubicBezTo>
                    <a:pt x="1554" y="2133"/>
                    <a:pt x="1184" y="2070"/>
                    <a:pt x="952" y="2086"/>
                  </a:cubicBezTo>
                  <a:cubicBezTo>
                    <a:pt x="720" y="2102"/>
                    <a:pt x="470" y="2101"/>
                    <a:pt x="317" y="2192"/>
                  </a:cubicBezTo>
                  <a:cubicBezTo>
                    <a:pt x="164" y="2283"/>
                    <a:pt x="56" y="2523"/>
                    <a:pt x="35" y="2633"/>
                  </a:cubicBezTo>
                  <a:cubicBezTo>
                    <a:pt x="14" y="2743"/>
                    <a:pt x="115" y="2797"/>
                    <a:pt x="193" y="2854"/>
                  </a:cubicBezTo>
                  <a:cubicBezTo>
                    <a:pt x="271" y="2911"/>
                    <a:pt x="401" y="2950"/>
                    <a:pt x="502" y="2977"/>
                  </a:cubicBezTo>
                  <a:cubicBezTo>
                    <a:pt x="603" y="3004"/>
                    <a:pt x="686" y="2992"/>
                    <a:pt x="802" y="3013"/>
                  </a:cubicBezTo>
                  <a:cubicBezTo>
                    <a:pt x="918" y="3034"/>
                    <a:pt x="1101" y="3063"/>
                    <a:pt x="1199" y="3101"/>
                  </a:cubicBezTo>
                  <a:cubicBezTo>
                    <a:pt x="1297" y="3139"/>
                    <a:pt x="1353" y="3213"/>
                    <a:pt x="1393" y="3242"/>
                  </a:cubicBezTo>
                </a:path>
              </a:pathLst>
            </a:custGeom>
            <a:solidFill>
              <a:srgbClr val="FFFF99"/>
            </a:solidFill>
            <a:ln w="9525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2789238" y="463550"/>
              <a:ext cx="3784600" cy="5124450"/>
            </a:xfrm>
            <a:custGeom>
              <a:avLst/>
              <a:gdLst>
                <a:gd name="T0" fmla="*/ 2147483647 w 2384"/>
                <a:gd name="T1" fmla="*/ 2147483647 h 3228"/>
                <a:gd name="T2" fmla="*/ 2147483647 w 2384"/>
                <a:gd name="T3" fmla="*/ 2147483647 h 3228"/>
                <a:gd name="T4" fmla="*/ 2147483647 w 2384"/>
                <a:gd name="T5" fmla="*/ 2147483647 h 3228"/>
                <a:gd name="T6" fmla="*/ 2147483647 w 2384"/>
                <a:gd name="T7" fmla="*/ 2147483647 h 3228"/>
                <a:gd name="T8" fmla="*/ 2147483647 w 2384"/>
                <a:gd name="T9" fmla="*/ 2147483647 h 3228"/>
                <a:gd name="T10" fmla="*/ 2147483647 w 2384"/>
                <a:gd name="T11" fmla="*/ 2147483647 h 3228"/>
                <a:gd name="T12" fmla="*/ 2147483647 w 2384"/>
                <a:gd name="T13" fmla="*/ 2147483647 h 3228"/>
                <a:gd name="T14" fmla="*/ 2147483647 w 2384"/>
                <a:gd name="T15" fmla="*/ 2147483647 h 3228"/>
                <a:gd name="T16" fmla="*/ 2147483647 w 2384"/>
                <a:gd name="T17" fmla="*/ 2147483647 h 3228"/>
                <a:gd name="T18" fmla="*/ 2147483647 w 2384"/>
                <a:gd name="T19" fmla="*/ 2147483647 h 3228"/>
                <a:gd name="T20" fmla="*/ 2147483647 w 2384"/>
                <a:gd name="T21" fmla="*/ 2147483647 h 3228"/>
                <a:gd name="T22" fmla="*/ 2147483647 w 2384"/>
                <a:gd name="T23" fmla="*/ 2147483647 h 3228"/>
                <a:gd name="T24" fmla="*/ 2147483647 w 2384"/>
                <a:gd name="T25" fmla="*/ 2147483647 h 3228"/>
                <a:gd name="T26" fmla="*/ 2147483647 w 2384"/>
                <a:gd name="T27" fmla="*/ 2147483647 h 3228"/>
                <a:gd name="T28" fmla="*/ 2147483647 w 2384"/>
                <a:gd name="T29" fmla="*/ 2147483647 h 3228"/>
                <a:gd name="T30" fmla="*/ 2147483647 w 2384"/>
                <a:gd name="T31" fmla="*/ 2147483647 h 3228"/>
                <a:gd name="T32" fmla="*/ 2147483647 w 2384"/>
                <a:gd name="T33" fmla="*/ 2147483647 h 3228"/>
                <a:gd name="T34" fmla="*/ 2147483647 w 2384"/>
                <a:gd name="T35" fmla="*/ 2147483647 h 3228"/>
                <a:gd name="T36" fmla="*/ 2147483647 w 2384"/>
                <a:gd name="T37" fmla="*/ 2147483647 h 3228"/>
                <a:gd name="T38" fmla="*/ 2147483647 w 2384"/>
                <a:gd name="T39" fmla="*/ 2147483647 h 3228"/>
                <a:gd name="T40" fmla="*/ 2147483647 w 2384"/>
                <a:gd name="T41" fmla="*/ 2147483647 h 3228"/>
                <a:gd name="T42" fmla="*/ 2147483647 w 2384"/>
                <a:gd name="T43" fmla="*/ 2147483647 h 3228"/>
                <a:gd name="T44" fmla="*/ 2147483647 w 2384"/>
                <a:gd name="T45" fmla="*/ 2147483647 h 3228"/>
                <a:gd name="T46" fmla="*/ 2147483647 w 2384"/>
                <a:gd name="T47" fmla="*/ 2147483647 h 3228"/>
                <a:gd name="T48" fmla="*/ 2147483647 w 2384"/>
                <a:gd name="T49" fmla="*/ 2147483647 h 3228"/>
                <a:gd name="T50" fmla="*/ 2147483647 w 2384"/>
                <a:gd name="T51" fmla="*/ 2147483647 h 3228"/>
                <a:gd name="T52" fmla="*/ 2147483647 w 2384"/>
                <a:gd name="T53" fmla="*/ 2147483647 h 3228"/>
                <a:gd name="T54" fmla="*/ 2147483647 w 2384"/>
                <a:gd name="T55" fmla="*/ 2147483647 h 3228"/>
                <a:gd name="T56" fmla="*/ 2147483647 w 2384"/>
                <a:gd name="T57" fmla="*/ 2147483647 h 3228"/>
                <a:gd name="T58" fmla="*/ 2147483647 w 2384"/>
                <a:gd name="T59" fmla="*/ 2147483647 h 3228"/>
                <a:gd name="T60" fmla="*/ 2147483647 w 2384"/>
                <a:gd name="T61" fmla="*/ 2147483647 h 3228"/>
                <a:gd name="T62" fmla="*/ 2147483647 w 2384"/>
                <a:gd name="T63" fmla="*/ 2147483647 h 3228"/>
                <a:gd name="T64" fmla="*/ 2147483647 w 2384"/>
                <a:gd name="T65" fmla="*/ 2147483647 h 3228"/>
                <a:gd name="T66" fmla="*/ 2147483647 w 2384"/>
                <a:gd name="T67" fmla="*/ 2147483647 h 3228"/>
                <a:gd name="T68" fmla="*/ 2147483647 w 2384"/>
                <a:gd name="T69" fmla="*/ 2147483647 h 3228"/>
                <a:gd name="T70" fmla="*/ 2147483647 w 2384"/>
                <a:gd name="T71" fmla="*/ 2147483647 h 3228"/>
                <a:gd name="T72" fmla="*/ 2147483647 w 2384"/>
                <a:gd name="T73" fmla="*/ 2147483647 h 32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384"/>
                <a:gd name="T112" fmla="*/ 0 h 3228"/>
                <a:gd name="T113" fmla="*/ 2384 w 2384"/>
                <a:gd name="T114" fmla="*/ 3228 h 322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384" h="3228">
                  <a:moveTo>
                    <a:pt x="1419" y="3228"/>
                  </a:moveTo>
                  <a:cubicBezTo>
                    <a:pt x="1470" y="3222"/>
                    <a:pt x="1680" y="3225"/>
                    <a:pt x="1737" y="3193"/>
                  </a:cubicBezTo>
                  <a:cubicBezTo>
                    <a:pt x="1794" y="3161"/>
                    <a:pt x="1828" y="3106"/>
                    <a:pt x="1763" y="3034"/>
                  </a:cubicBezTo>
                  <a:cubicBezTo>
                    <a:pt x="1698" y="2962"/>
                    <a:pt x="1564" y="2802"/>
                    <a:pt x="1349" y="2761"/>
                  </a:cubicBezTo>
                  <a:cubicBezTo>
                    <a:pt x="1134" y="2720"/>
                    <a:pt x="610" y="2842"/>
                    <a:pt x="475" y="2787"/>
                  </a:cubicBezTo>
                  <a:cubicBezTo>
                    <a:pt x="340" y="2732"/>
                    <a:pt x="443" y="2508"/>
                    <a:pt x="537" y="2434"/>
                  </a:cubicBezTo>
                  <a:cubicBezTo>
                    <a:pt x="631" y="2360"/>
                    <a:pt x="852" y="2333"/>
                    <a:pt x="1040" y="2346"/>
                  </a:cubicBezTo>
                  <a:cubicBezTo>
                    <a:pt x="1228" y="2359"/>
                    <a:pt x="1457" y="2524"/>
                    <a:pt x="1666" y="2514"/>
                  </a:cubicBezTo>
                  <a:cubicBezTo>
                    <a:pt x="1875" y="2504"/>
                    <a:pt x="2202" y="2431"/>
                    <a:pt x="2293" y="2284"/>
                  </a:cubicBezTo>
                  <a:cubicBezTo>
                    <a:pt x="2384" y="2137"/>
                    <a:pt x="2298" y="1784"/>
                    <a:pt x="2213" y="1631"/>
                  </a:cubicBezTo>
                  <a:cubicBezTo>
                    <a:pt x="2128" y="1478"/>
                    <a:pt x="1931" y="1429"/>
                    <a:pt x="1781" y="1367"/>
                  </a:cubicBezTo>
                  <a:cubicBezTo>
                    <a:pt x="1631" y="1305"/>
                    <a:pt x="1478" y="1274"/>
                    <a:pt x="1313" y="1261"/>
                  </a:cubicBezTo>
                  <a:cubicBezTo>
                    <a:pt x="1148" y="1248"/>
                    <a:pt x="938" y="1306"/>
                    <a:pt x="793" y="1287"/>
                  </a:cubicBezTo>
                  <a:cubicBezTo>
                    <a:pt x="648" y="1268"/>
                    <a:pt x="493" y="1231"/>
                    <a:pt x="440" y="1146"/>
                  </a:cubicBezTo>
                  <a:cubicBezTo>
                    <a:pt x="387" y="1061"/>
                    <a:pt x="403" y="880"/>
                    <a:pt x="475" y="776"/>
                  </a:cubicBezTo>
                  <a:cubicBezTo>
                    <a:pt x="547" y="672"/>
                    <a:pt x="747" y="591"/>
                    <a:pt x="872" y="520"/>
                  </a:cubicBezTo>
                  <a:cubicBezTo>
                    <a:pt x="997" y="449"/>
                    <a:pt x="1134" y="430"/>
                    <a:pt x="1225" y="352"/>
                  </a:cubicBezTo>
                  <a:cubicBezTo>
                    <a:pt x="1316" y="274"/>
                    <a:pt x="1458" y="104"/>
                    <a:pt x="1419" y="52"/>
                  </a:cubicBezTo>
                  <a:cubicBezTo>
                    <a:pt x="1380" y="0"/>
                    <a:pt x="1078" y="7"/>
                    <a:pt x="993" y="41"/>
                  </a:cubicBezTo>
                  <a:cubicBezTo>
                    <a:pt x="908" y="75"/>
                    <a:pt x="1002" y="180"/>
                    <a:pt x="908" y="255"/>
                  </a:cubicBezTo>
                  <a:cubicBezTo>
                    <a:pt x="814" y="330"/>
                    <a:pt x="561" y="402"/>
                    <a:pt x="431" y="493"/>
                  </a:cubicBezTo>
                  <a:cubicBezTo>
                    <a:pt x="301" y="584"/>
                    <a:pt x="197" y="696"/>
                    <a:pt x="131" y="802"/>
                  </a:cubicBezTo>
                  <a:cubicBezTo>
                    <a:pt x="65" y="908"/>
                    <a:pt x="25" y="1028"/>
                    <a:pt x="34" y="1128"/>
                  </a:cubicBezTo>
                  <a:cubicBezTo>
                    <a:pt x="43" y="1228"/>
                    <a:pt x="80" y="1326"/>
                    <a:pt x="184" y="1402"/>
                  </a:cubicBezTo>
                  <a:cubicBezTo>
                    <a:pt x="288" y="1478"/>
                    <a:pt x="488" y="1572"/>
                    <a:pt x="661" y="1587"/>
                  </a:cubicBezTo>
                  <a:cubicBezTo>
                    <a:pt x="834" y="1602"/>
                    <a:pt x="1040" y="1474"/>
                    <a:pt x="1225" y="1490"/>
                  </a:cubicBezTo>
                  <a:cubicBezTo>
                    <a:pt x="1410" y="1506"/>
                    <a:pt x="1656" y="1625"/>
                    <a:pt x="1772" y="1684"/>
                  </a:cubicBezTo>
                  <a:cubicBezTo>
                    <a:pt x="1888" y="1743"/>
                    <a:pt x="1907" y="1762"/>
                    <a:pt x="1922" y="1843"/>
                  </a:cubicBezTo>
                  <a:cubicBezTo>
                    <a:pt x="1937" y="1924"/>
                    <a:pt x="2064" y="2129"/>
                    <a:pt x="1860" y="2169"/>
                  </a:cubicBezTo>
                  <a:cubicBezTo>
                    <a:pt x="1656" y="2209"/>
                    <a:pt x="987" y="2049"/>
                    <a:pt x="696" y="2081"/>
                  </a:cubicBezTo>
                  <a:cubicBezTo>
                    <a:pt x="405" y="2113"/>
                    <a:pt x="226" y="2261"/>
                    <a:pt x="113" y="2364"/>
                  </a:cubicBezTo>
                  <a:cubicBezTo>
                    <a:pt x="0" y="2467"/>
                    <a:pt x="13" y="2596"/>
                    <a:pt x="16" y="2699"/>
                  </a:cubicBezTo>
                  <a:cubicBezTo>
                    <a:pt x="19" y="2802"/>
                    <a:pt x="55" y="2922"/>
                    <a:pt x="131" y="2981"/>
                  </a:cubicBezTo>
                  <a:cubicBezTo>
                    <a:pt x="207" y="3040"/>
                    <a:pt x="350" y="3039"/>
                    <a:pt x="475" y="3052"/>
                  </a:cubicBezTo>
                  <a:cubicBezTo>
                    <a:pt x="600" y="3065"/>
                    <a:pt x="756" y="3054"/>
                    <a:pt x="881" y="3060"/>
                  </a:cubicBezTo>
                  <a:cubicBezTo>
                    <a:pt x="1006" y="3066"/>
                    <a:pt x="1135" y="3059"/>
                    <a:pt x="1225" y="3087"/>
                  </a:cubicBezTo>
                  <a:cubicBezTo>
                    <a:pt x="1315" y="3115"/>
                    <a:pt x="1379" y="3199"/>
                    <a:pt x="1419" y="3228"/>
                  </a:cubicBezTo>
                </a:path>
              </a:pathLst>
            </a:custGeom>
            <a:solidFill>
              <a:srgbClr val="FFFF99"/>
            </a:solidFill>
            <a:ln w="9525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auto">
            <a:xfrm>
              <a:off x="2624138" y="434975"/>
              <a:ext cx="4019550" cy="5153025"/>
            </a:xfrm>
            <a:custGeom>
              <a:avLst/>
              <a:gdLst>
                <a:gd name="T0" fmla="*/ 2147483647 w 2532"/>
                <a:gd name="T1" fmla="*/ 2147483647 h 3246"/>
                <a:gd name="T2" fmla="*/ 2147483647 w 2532"/>
                <a:gd name="T3" fmla="*/ 2147483647 h 3246"/>
                <a:gd name="T4" fmla="*/ 2147483647 w 2532"/>
                <a:gd name="T5" fmla="*/ 2147483647 h 3246"/>
                <a:gd name="T6" fmla="*/ 2147483647 w 2532"/>
                <a:gd name="T7" fmla="*/ 2147483647 h 3246"/>
                <a:gd name="T8" fmla="*/ 2147483647 w 2532"/>
                <a:gd name="T9" fmla="*/ 2147483647 h 3246"/>
                <a:gd name="T10" fmla="*/ 2147483647 w 2532"/>
                <a:gd name="T11" fmla="*/ 2147483647 h 3246"/>
                <a:gd name="T12" fmla="*/ 2147483647 w 2532"/>
                <a:gd name="T13" fmla="*/ 2147483647 h 3246"/>
                <a:gd name="T14" fmla="*/ 2147483647 w 2532"/>
                <a:gd name="T15" fmla="*/ 2147483647 h 3246"/>
                <a:gd name="T16" fmla="*/ 2147483647 w 2532"/>
                <a:gd name="T17" fmla="*/ 2147483647 h 3246"/>
                <a:gd name="T18" fmla="*/ 2147483647 w 2532"/>
                <a:gd name="T19" fmla="*/ 2147483647 h 3246"/>
                <a:gd name="T20" fmla="*/ 2147483647 w 2532"/>
                <a:gd name="T21" fmla="*/ 2147483647 h 3246"/>
                <a:gd name="T22" fmla="*/ 2147483647 w 2532"/>
                <a:gd name="T23" fmla="*/ 2147483647 h 3246"/>
                <a:gd name="T24" fmla="*/ 2147483647 w 2532"/>
                <a:gd name="T25" fmla="*/ 2147483647 h 3246"/>
                <a:gd name="T26" fmla="*/ 2147483647 w 2532"/>
                <a:gd name="T27" fmla="*/ 2147483647 h 3246"/>
                <a:gd name="T28" fmla="*/ 2147483647 w 2532"/>
                <a:gd name="T29" fmla="*/ 2147483647 h 3246"/>
                <a:gd name="T30" fmla="*/ 2147483647 w 2532"/>
                <a:gd name="T31" fmla="*/ 2147483647 h 3246"/>
                <a:gd name="T32" fmla="*/ 2147483647 w 2532"/>
                <a:gd name="T33" fmla="*/ 2147483647 h 3246"/>
                <a:gd name="T34" fmla="*/ 2147483647 w 2532"/>
                <a:gd name="T35" fmla="*/ 2147483647 h 3246"/>
                <a:gd name="T36" fmla="*/ 2147483647 w 2532"/>
                <a:gd name="T37" fmla="*/ 2147483647 h 3246"/>
                <a:gd name="T38" fmla="*/ 2147483647 w 2532"/>
                <a:gd name="T39" fmla="*/ 2147483647 h 3246"/>
                <a:gd name="T40" fmla="*/ 2147483647 w 2532"/>
                <a:gd name="T41" fmla="*/ 2147483647 h 3246"/>
                <a:gd name="T42" fmla="*/ 2147483647 w 2532"/>
                <a:gd name="T43" fmla="*/ 2147483647 h 3246"/>
                <a:gd name="T44" fmla="*/ 2147483647 w 2532"/>
                <a:gd name="T45" fmla="*/ 2147483647 h 3246"/>
                <a:gd name="T46" fmla="*/ 2147483647 w 2532"/>
                <a:gd name="T47" fmla="*/ 2147483647 h 3246"/>
                <a:gd name="T48" fmla="*/ 2147483647 w 2532"/>
                <a:gd name="T49" fmla="*/ 2147483647 h 3246"/>
                <a:gd name="T50" fmla="*/ 2147483647 w 2532"/>
                <a:gd name="T51" fmla="*/ 2147483647 h 3246"/>
                <a:gd name="T52" fmla="*/ 2147483647 w 2532"/>
                <a:gd name="T53" fmla="*/ 2147483647 h 3246"/>
                <a:gd name="T54" fmla="*/ 2147483647 w 2532"/>
                <a:gd name="T55" fmla="*/ 2147483647 h 3246"/>
                <a:gd name="T56" fmla="*/ 2147483647 w 2532"/>
                <a:gd name="T57" fmla="*/ 2147483647 h 3246"/>
                <a:gd name="T58" fmla="*/ 2147483647 w 2532"/>
                <a:gd name="T59" fmla="*/ 2147483647 h 3246"/>
                <a:gd name="T60" fmla="*/ 2147483647 w 2532"/>
                <a:gd name="T61" fmla="*/ 2147483647 h 3246"/>
                <a:gd name="T62" fmla="*/ 2147483647 w 2532"/>
                <a:gd name="T63" fmla="*/ 2147483647 h 3246"/>
                <a:gd name="T64" fmla="*/ 2147483647 w 2532"/>
                <a:gd name="T65" fmla="*/ 2147483647 h 3246"/>
                <a:gd name="T66" fmla="*/ 2147483647 w 2532"/>
                <a:gd name="T67" fmla="*/ 2147483647 h 3246"/>
                <a:gd name="T68" fmla="*/ 2147483647 w 2532"/>
                <a:gd name="T69" fmla="*/ 2147483647 h 3246"/>
                <a:gd name="T70" fmla="*/ 2147483647 w 2532"/>
                <a:gd name="T71" fmla="*/ 2147483647 h 3246"/>
                <a:gd name="T72" fmla="*/ 2147483647 w 2532"/>
                <a:gd name="T73" fmla="*/ 2147483647 h 32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532"/>
                <a:gd name="T112" fmla="*/ 0 h 3246"/>
                <a:gd name="T113" fmla="*/ 2532 w 2532"/>
                <a:gd name="T114" fmla="*/ 3246 h 32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532" h="3246">
                  <a:moveTo>
                    <a:pt x="1523" y="3246"/>
                  </a:moveTo>
                  <a:cubicBezTo>
                    <a:pt x="1574" y="3240"/>
                    <a:pt x="1784" y="3243"/>
                    <a:pt x="1841" y="3211"/>
                  </a:cubicBezTo>
                  <a:cubicBezTo>
                    <a:pt x="1898" y="3179"/>
                    <a:pt x="1946" y="3130"/>
                    <a:pt x="1867" y="3052"/>
                  </a:cubicBezTo>
                  <a:cubicBezTo>
                    <a:pt x="1788" y="2974"/>
                    <a:pt x="1595" y="2778"/>
                    <a:pt x="1364" y="2743"/>
                  </a:cubicBezTo>
                  <a:cubicBezTo>
                    <a:pt x="1133" y="2708"/>
                    <a:pt x="603" y="2888"/>
                    <a:pt x="482" y="2840"/>
                  </a:cubicBezTo>
                  <a:cubicBezTo>
                    <a:pt x="361" y="2792"/>
                    <a:pt x="531" y="2531"/>
                    <a:pt x="641" y="2452"/>
                  </a:cubicBezTo>
                  <a:cubicBezTo>
                    <a:pt x="751" y="2373"/>
                    <a:pt x="956" y="2351"/>
                    <a:pt x="1144" y="2364"/>
                  </a:cubicBezTo>
                  <a:cubicBezTo>
                    <a:pt x="1332" y="2377"/>
                    <a:pt x="1557" y="2517"/>
                    <a:pt x="1770" y="2532"/>
                  </a:cubicBezTo>
                  <a:cubicBezTo>
                    <a:pt x="1983" y="2547"/>
                    <a:pt x="2314" y="2595"/>
                    <a:pt x="2423" y="2452"/>
                  </a:cubicBezTo>
                  <a:cubicBezTo>
                    <a:pt x="2532" y="2309"/>
                    <a:pt x="2502" y="1858"/>
                    <a:pt x="2423" y="1676"/>
                  </a:cubicBezTo>
                  <a:cubicBezTo>
                    <a:pt x="2344" y="1494"/>
                    <a:pt x="2115" y="1424"/>
                    <a:pt x="1947" y="1358"/>
                  </a:cubicBezTo>
                  <a:cubicBezTo>
                    <a:pt x="1779" y="1292"/>
                    <a:pt x="1592" y="1270"/>
                    <a:pt x="1417" y="1279"/>
                  </a:cubicBezTo>
                  <a:cubicBezTo>
                    <a:pt x="1242" y="1288"/>
                    <a:pt x="1064" y="1412"/>
                    <a:pt x="897" y="1411"/>
                  </a:cubicBezTo>
                  <a:cubicBezTo>
                    <a:pt x="730" y="1410"/>
                    <a:pt x="465" y="1373"/>
                    <a:pt x="412" y="1270"/>
                  </a:cubicBezTo>
                  <a:cubicBezTo>
                    <a:pt x="359" y="1167"/>
                    <a:pt x="485" y="903"/>
                    <a:pt x="579" y="794"/>
                  </a:cubicBezTo>
                  <a:cubicBezTo>
                    <a:pt x="673" y="685"/>
                    <a:pt x="850" y="670"/>
                    <a:pt x="976" y="617"/>
                  </a:cubicBezTo>
                  <a:cubicBezTo>
                    <a:pt x="1102" y="564"/>
                    <a:pt x="1247" y="567"/>
                    <a:pt x="1338" y="476"/>
                  </a:cubicBezTo>
                  <a:cubicBezTo>
                    <a:pt x="1429" y="385"/>
                    <a:pt x="1563" y="140"/>
                    <a:pt x="1523" y="70"/>
                  </a:cubicBezTo>
                  <a:cubicBezTo>
                    <a:pt x="1483" y="0"/>
                    <a:pt x="1188" y="10"/>
                    <a:pt x="1097" y="59"/>
                  </a:cubicBezTo>
                  <a:cubicBezTo>
                    <a:pt x="1006" y="108"/>
                    <a:pt x="1090" y="268"/>
                    <a:pt x="976" y="361"/>
                  </a:cubicBezTo>
                  <a:cubicBezTo>
                    <a:pt x="862" y="454"/>
                    <a:pt x="560" y="511"/>
                    <a:pt x="412" y="617"/>
                  </a:cubicBezTo>
                  <a:cubicBezTo>
                    <a:pt x="264" y="723"/>
                    <a:pt x="148" y="871"/>
                    <a:pt x="85" y="996"/>
                  </a:cubicBezTo>
                  <a:cubicBezTo>
                    <a:pt x="22" y="1121"/>
                    <a:pt x="0" y="1268"/>
                    <a:pt x="32" y="1367"/>
                  </a:cubicBezTo>
                  <a:cubicBezTo>
                    <a:pt x="64" y="1466"/>
                    <a:pt x="151" y="1529"/>
                    <a:pt x="279" y="1588"/>
                  </a:cubicBezTo>
                  <a:cubicBezTo>
                    <a:pt x="407" y="1647"/>
                    <a:pt x="613" y="1719"/>
                    <a:pt x="800" y="1720"/>
                  </a:cubicBezTo>
                  <a:cubicBezTo>
                    <a:pt x="987" y="1721"/>
                    <a:pt x="1205" y="1599"/>
                    <a:pt x="1400" y="1596"/>
                  </a:cubicBezTo>
                  <a:cubicBezTo>
                    <a:pt x="1595" y="1593"/>
                    <a:pt x="1844" y="1642"/>
                    <a:pt x="1973" y="1702"/>
                  </a:cubicBezTo>
                  <a:cubicBezTo>
                    <a:pt x="2102" y="1762"/>
                    <a:pt x="2173" y="1858"/>
                    <a:pt x="2176" y="1958"/>
                  </a:cubicBezTo>
                  <a:cubicBezTo>
                    <a:pt x="2179" y="2058"/>
                    <a:pt x="2229" y="2284"/>
                    <a:pt x="1991" y="2302"/>
                  </a:cubicBezTo>
                  <a:cubicBezTo>
                    <a:pt x="1753" y="2320"/>
                    <a:pt x="1059" y="2049"/>
                    <a:pt x="747" y="2064"/>
                  </a:cubicBezTo>
                  <a:cubicBezTo>
                    <a:pt x="435" y="2079"/>
                    <a:pt x="235" y="2267"/>
                    <a:pt x="120" y="2390"/>
                  </a:cubicBezTo>
                  <a:cubicBezTo>
                    <a:pt x="5" y="2513"/>
                    <a:pt x="44" y="2689"/>
                    <a:pt x="59" y="2805"/>
                  </a:cubicBezTo>
                  <a:cubicBezTo>
                    <a:pt x="74" y="2921"/>
                    <a:pt x="118" y="3033"/>
                    <a:pt x="209" y="3087"/>
                  </a:cubicBezTo>
                  <a:cubicBezTo>
                    <a:pt x="300" y="3141"/>
                    <a:pt x="474" y="3143"/>
                    <a:pt x="606" y="3131"/>
                  </a:cubicBezTo>
                  <a:cubicBezTo>
                    <a:pt x="738" y="3119"/>
                    <a:pt x="865" y="3029"/>
                    <a:pt x="1003" y="3017"/>
                  </a:cubicBezTo>
                  <a:cubicBezTo>
                    <a:pt x="1141" y="3005"/>
                    <a:pt x="1348" y="3023"/>
                    <a:pt x="1435" y="3061"/>
                  </a:cubicBezTo>
                  <a:cubicBezTo>
                    <a:pt x="1522" y="3099"/>
                    <a:pt x="1505" y="3208"/>
                    <a:pt x="1523" y="3246"/>
                  </a:cubicBezTo>
                </a:path>
              </a:pathLst>
            </a:custGeom>
            <a:solidFill>
              <a:srgbClr val="FFFF99"/>
            </a:solidFill>
            <a:ln w="9525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" name="Freeform 9"/>
            <p:cNvSpPr>
              <a:spLocks/>
            </p:cNvSpPr>
            <p:nvPr/>
          </p:nvSpPr>
          <p:spPr bwMode="auto">
            <a:xfrm>
              <a:off x="2286000" y="457200"/>
              <a:ext cx="4486275" cy="5175250"/>
            </a:xfrm>
            <a:custGeom>
              <a:avLst/>
              <a:gdLst>
                <a:gd name="T0" fmla="*/ 2147483647 w 2826"/>
                <a:gd name="T1" fmla="*/ 2147483647 h 3260"/>
                <a:gd name="T2" fmla="*/ 2147483647 w 2826"/>
                <a:gd name="T3" fmla="*/ 2147483647 h 3260"/>
                <a:gd name="T4" fmla="*/ 2147483647 w 2826"/>
                <a:gd name="T5" fmla="*/ 2147483647 h 3260"/>
                <a:gd name="T6" fmla="*/ 2147483647 w 2826"/>
                <a:gd name="T7" fmla="*/ 2147483647 h 3260"/>
                <a:gd name="T8" fmla="*/ 2147483647 w 2826"/>
                <a:gd name="T9" fmla="*/ 2147483647 h 3260"/>
                <a:gd name="T10" fmla="*/ 2147483647 w 2826"/>
                <a:gd name="T11" fmla="*/ 2147483647 h 3260"/>
                <a:gd name="T12" fmla="*/ 2147483647 w 2826"/>
                <a:gd name="T13" fmla="*/ 2147483647 h 3260"/>
                <a:gd name="T14" fmla="*/ 2147483647 w 2826"/>
                <a:gd name="T15" fmla="*/ 2147483647 h 3260"/>
                <a:gd name="T16" fmla="*/ 2147483647 w 2826"/>
                <a:gd name="T17" fmla="*/ 2147483647 h 3260"/>
                <a:gd name="T18" fmla="*/ 2147483647 w 2826"/>
                <a:gd name="T19" fmla="*/ 2147483647 h 3260"/>
                <a:gd name="T20" fmla="*/ 2147483647 w 2826"/>
                <a:gd name="T21" fmla="*/ 2147483647 h 3260"/>
                <a:gd name="T22" fmla="*/ 2147483647 w 2826"/>
                <a:gd name="T23" fmla="*/ 2147483647 h 3260"/>
                <a:gd name="T24" fmla="*/ 2147483647 w 2826"/>
                <a:gd name="T25" fmla="*/ 2147483647 h 3260"/>
                <a:gd name="T26" fmla="*/ 2147483647 w 2826"/>
                <a:gd name="T27" fmla="*/ 2147483647 h 3260"/>
                <a:gd name="T28" fmla="*/ 2147483647 w 2826"/>
                <a:gd name="T29" fmla="*/ 2147483647 h 3260"/>
                <a:gd name="T30" fmla="*/ 2147483647 w 2826"/>
                <a:gd name="T31" fmla="*/ 2147483647 h 3260"/>
                <a:gd name="T32" fmla="*/ 2147483647 w 2826"/>
                <a:gd name="T33" fmla="*/ 2147483647 h 3260"/>
                <a:gd name="T34" fmla="*/ 2147483647 w 2826"/>
                <a:gd name="T35" fmla="*/ 2147483647 h 3260"/>
                <a:gd name="T36" fmla="*/ 2147483647 w 2826"/>
                <a:gd name="T37" fmla="*/ 2147483647 h 3260"/>
                <a:gd name="T38" fmla="*/ 2147483647 w 2826"/>
                <a:gd name="T39" fmla="*/ 2147483647 h 3260"/>
                <a:gd name="T40" fmla="*/ 2147483647 w 2826"/>
                <a:gd name="T41" fmla="*/ 2147483647 h 3260"/>
                <a:gd name="T42" fmla="*/ 2147483647 w 2826"/>
                <a:gd name="T43" fmla="*/ 2147483647 h 3260"/>
                <a:gd name="T44" fmla="*/ 2147483647 w 2826"/>
                <a:gd name="T45" fmla="*/ 2147483647 h 3260"/>
                <a:gd name="T46" fmla="*/ 2147483647 w 2826"/>
                <a:gd name="T47" fmla="*/ 2147483647 h 3260"/>
                <a:gd name="T48" fmla="*/ 2147483647 w 2826"/>
                <a:gd name="T49" fmla="*/ 2147483647 h 3260"/>
                <a:gd name="T50" fmla="*/ 2147483647 w 2826"/>
                <a:gd name="T51" fmla="*/ 2147483647 h 3260"/>
                <a:gd name="T52" fmla="*/ 2147483647 w 2826"/>
                <a:gd name="T53" fmla="*/ 2147483647 h 3260"/>
                <a:gd name="T54" fmla="*/ 2147483647 w 2826"/>
                <a:gd name="T55" fmla="*/ 2147483647 h 3260"/>
                <a:gd name="T56" fmla="*/ 2147483647 w 2826"/>
                <a:gd name="T57" fmla="*/ 2147483647 h 3260"/>
                <a:gd name="T58" fmla="*/ 2147483647 w 2826"/>
                <a:gd name="T59" fmla="*/ 2147483647 h 3260"/>
                <a:gd name="T60" fmla="*/ 2147483647 w 2826"/>
                <a:gd name="T61" fmla="*/ 2147483647 h 3260"/>
                <a:gd name="T62" fmla="*/ 2147483647 w 2826"/>
                <a:gd name="T63" fmla="*/ 2147483647 h 3260"/>
                <a:gd name="T64" fmla="*/ 2147483647 w 2826"/>
                <a:gd name="T65" fmla="*/ 2147483647 h 3260"/>
                <a:gd name="T66" fmla="*/ 2147483647 w 2826"/>
                <a:gd name="T67" fmla="*/ 2147483647 h 3260"/>
                <a:gd name="T68" fmla="*/ 2147483647 w 2826"/>
                <a:gd name="T69" fmla="*/ 2147483647 h 3260"/>
                <a:gd name="T70" fmla="*/ 2147483647 w 2826"/>
                <a:gd name="T71" fmla="*/ 2147483647 h 3260"/>
                <a:gd name="T72" fmla="*/ 2147483647 w 2826"/>
                <a:gd name="T73" fmla="*/ 2147483647 h 3260"/>
                <a:gd name="T74" fmla="*/ 2147483647 w 2826"/>
                <a:gd name="T75" fmla="*/ 2147483647 h 3260"/>
                <a:gd name="T76" fmla="*/ 2147483647 w 2826"/>
                <a:gd name="T77" fmla="*/ 2147483647 h 3260"/>
                <a:gd name="T78" fmla="*/ 2147483647 w 2826"/>
                <a:gd name="T79" fmla="*/ 2147483647 h 326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826"/>
                <a:gd name="T121" fmla="*/ 0 h 3260"/>
                <a:gd name="T122" fmla="*/ 2826 w 2826"/>
                <a:gd name="T123" fmla="*/ 3260 h 326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826" h="3260">
                  <a:moveTo>
                    <a:pt x="1702" y="3260"/>
                  </a:moveTo>
                  <a:cubicBezTo>
                    <a:pt x="1753" y="3254"/>
                    <a:pt x="1963" y="3257"/>
                    <a:pt x="2020" y="3225"/>
                  </a:cubicBezTo>
                  <a:cubicBezTo>
                    <a:pt x="2077" y="3193"/>
                    <a:pt x="2102" y="3142"/>
                    <a:pt x="2046" y="3066"/>
                  </a:cubicBezTo>
                  <a:cubicBezTo>
                    <a:pt x="1990" y="2990"/>
                    <a:pt x="1836" y="2795"/>
                    <a:pt x="1685" y="2766"/>
                  </a:cubicBezTo>
                  <a:cubicBezTo>
                    <a:pt x="1534" y="2737"/>
                    <a:pt x="1313" y="2859"/>
                    <a:pt x="1138" y="2890"/>
                  </a:cubicBezTo>
                  <a:cubicBezTo>
                    <a:pt x="963" y="2921"/>
                    <a:pt x="747" y="2980"/>
                    <a:pt x="635" y="2951"/>
                  </a:cubicBezTo>
                  <a:cubicBezTo>
                    <a:pt x="523" y="2922"/>
                    <a:pt x="452" y="2804"/>
                    <a:pt x="467" y="2713"/>
                  </a:cubicBezTo>
                  <a:cubicBezTo>
                    <a:pt x="482" y="2622"/>
                    <a:pt x="580" y="2460"/>
                    <a:pt x="723" y="2404"/>
                  </a:cubicBezTo>
                  <a:cubicBezTo>
                    <a:pt x="866" y="2348"/>
                    <a:pt x="1119" y="2354"/>
                    <a:pt x="1323" y="2378"/>
                  </a:cubicBezTo>
                  <a:cubicBezTo>
                    <a:pt x="1527" y="2402"/>
                    <a:pt x="1736" y="2502"/>
                    <a:pt x="1949" y="2546"/>
                  </a:cubicBezTo>
                  <a:cubicBezTo>
                    <a:pt x="2162" y="2590"/>
                    <a:pt x="2459" y="2687"/>
                    <a:pt x="2602" y="2643"/>
                  </a:cubicBezTo>
                  <a:cubicBezTo>
                    <a:pt x="2745" y="2599"/>
                    <a:pt x="2784" y="2428"/>
                    <a:pt x="2805" y="2281"/>
                  </a:cubicBezTo>
                  <a:cubicBezTo>
                    <a:pt x="2826" y="2134"/>
                    <a:pt x="2814" y="1910"/>
                    <a:pt x="2726" y="1760"/>
                  </a:cubicBezTo>
                  <a:cubicBezTo>
                    <a:pt x="2638" y="1610"/>
                    <a:pt x="2460" y="1450"/>
                    <a:pt x="2276" y="1381"/>
                  </a:cubicBezTo>
                  <a:cubicBezTo>
                    <a:pt x="2092" y="1312"/>
                    <a:pt x="1827" y="1324"/>
                    <a:pt x="1623" y="1346"/>
                  </a:cubicBezTo>
                  <a:cubicBezTo>
                    <a:pt x="1419" y="1368"/>
                    <a:pt x="1227" y="1512"/>
                    <a:pt x="1049" y="1513"/>
                  </a:cubicBezTo>
                  <a:cubicBezTo>
                    <a:pt x="871" y="1514"/>
                    <a:pt x="604" y="1472"/>
                    <a:pt x="555" y="1354"/>
                  </a:cubicBezTo>
                  <a:cubicBezTo>
                    <a:pt x="506" y="1236"/>
                    <a:pt x="651" y="920"/>
                    <a:pt x="758" y="808"/>
                  </a:cubicBezTo>
                  <a:cubicBezTo>
                    <a:pt x="865" y="696"/>
                    <a:pt x="1068" y="725"/>
                    <a:pt x="1199" y="684"/>
                  </a:cubicBezTo>
                  <a:cubicBezTo>
                    <a:pt x="1330" y="643"/>
                    <a:pt x="1459" y="660"/>
                    <a:pt x="1543" y="560"/>
                  </a:cubicBezTo>
                  <a:cubicBezTo>
                    <a:pt x="1627" y="460"/>
                    <a:pt x="1739" y="168"/>
                    <a:pt x="1702" y="84"/>
                  </a:cubicBezTo>
                  <a:cubicBezTo>
                    <a:pt x="1665" y="0"/>
                    <a:pt x="1405" y="2"/>
                    <a:pt x="1323" y="58"/>
                  </a:cubicBezTo>
                  <a:cubicBezTo>
                    <a:pt x="1241" y="114"/>
                    <a:pt x="1351" y="310"/>
                    <a:pt x="1208" y="419"/>
                  </a:cubicBezTo>
                  <a:cubicBezTo>
                    <a:pt x="1065" y="528"/>
                    <a:pt x="648" y="582"/>
                    <a:pt x="467" y="710"/>
                  </a:cubicBezTo>
                  <a:cubicBezTo>
                    <a:pt x="286" y="838"/>
                    <a:pt x="169" y="1047"/>
                    <a:pt x="123" y="1187"/>
                  </a:cubicBezTo>
                  <a:cubicBezTo>
                    <a:pt x="77" y="1327"/>
                    <a:pt x="134" y="1440"/>
                    <a:pt x="194" y="1549"/>
                  </a:cubicBezTo>
                  <a:cubicBezTo>
                    <a:pt x="254" y="1658"/>
                    <a:pt x="343" y="1790"/>
                    <a:pt x="485" y="1840"/>
                  </a:cubicBezTo>
                  <a:cubicBezTo>
                    <a:pt x="627" y="1890"/>
                    <a:pt x="855" y="1880"/>
                    <a:pt x="1049" y="1849"/>
                  </a:cubicBezTo>
                  <a:cubicBezTo>
                    <a:pt x="1243" y="1818"/>
                    <a:pt x="1442" y="1678"/>
                    <a:pt x="1649" y="1654"/>
                  </a:cubicBezTo>
                  <a:cubicBezTo>
                    <a:pt x="1856" y="1630"/>
                    <a:pt x="2144" y="1616"/>
                    <a:pt x="2293" y="1707"/>
                  </a:cubicBezTo>
                  <a:cubicBezTo>
                    <a:pt x="2442" y="1798"/>
                    <a:pt x="2557" y="2079"/>
                    <a:pt x="2541" y="2201"/>
                  </a:cubicBezTo>
                  <a:cubicBezTo>
                    <a:pt x="2525" y="2323"/>
                    <a:pt x="2521" y="2455"/>
                    <a:pt x="2196" y="2440"/>
                  </a:cubicBezTo>
                  <a:cubicBezTo>
                    <a:pt x="1871" y="2425"/>
                    <a:pt x="944" y="2100"/>
                    <a:pt x="591" y="2113"/>
                  </a:cubicBezTo>
                  <a:cubicBezTo>
                    <a:pt x="238" y="2126"/>
                    <a:pt x="158" y="2384"/>
                    <a:pt x="79" y="2519"/>
                  </a:cubicBezTo>
                  <a:cubicBezTo>
                    <a:pt x="0" y="2654"/>
                    <a:pt x="64" y="2815"/>
                    <a:pt x="114" y="2925"/>
                  </a:cubicBezTo>
                  <a:cubicBezTo>
                    <a:pt x="164" y="3035"/>
                    <a:pt x="269" y="3136"/>
                    <a:pt x="379" y="3181"/>
                  </a:cubicBezTo>
                  <a:cubicBezTo>
                    <a:pt x="489" y="3226"/>
                    <a:pt x="638" y="3213"/>
                    <a:pt x="776" y="3198"/>
                  </a:cubicBezTo>
                  <a:cubicBezTo>
                    <a:pt x="914" y="3183"/>
                    <a:pt x="1054" y="3117"/>
                    <a:pt x="1208" y="3092"/>
                  </a:cubicBezTo>
                  <a:cubicBezTo>
                    <a:pt x="1362" y="3067"/>
                    <a:pt x="1620" y="3020"/>
                    <a:pt x="1702" y="3048"/>
                  </a:cubicBezTo>
                  <a:cubicBezTo>
                    <a:pt x="1784" y="3076"/>
                    <a:pt x="1702" y="3216"/>
                    <a:pt x="1702" y="3260"/>
                  </a:cubicBezTo>
                </a:path>
              </a:pathLst>
            </a:custGeom>
            <a:solidFill>
              <a:srgbClr val="FFFF99"/>
            </a:solidFill>
            <a:ln w="9525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" name="Freeform 10"/>
            <p:cNvSpPr>
              <a:spLocks/>
            </p:cNvSpPr>
            <p:nvPr/>
          </p:nvSpPr>
          <p:spPr bwMode="auto">
            <a:xfrm>
              <a:off x="2203450" y="400050"/>
              <a:ext cx="4716463" cy="5208588"/>
            </a:xfrm>
            <a:custGeom>
              <a:avLst/>
              <a:gdLst>
                <a:gd name="T0" fmla="*/ 2147483647 w 2971"/>
                <a:gd name="T1" fmla="*/ 2147483647 h 3281"/>
                <a:gd name="T2" fmla="*/ 2147483647 w 2971"/>
                <a:gd name="T3" fmla="*/ 2147483647 h 3281"/>
                <a:gd name="T4" fmla="*/ 2147483647 w 2971"/>
                <a:gd name="T5" fmla="*/ 2147483647 h 3281"/>
                <a:gd name="T6" fmla="*/ 2147483647 w 2971"/>
                <a:gd name="T7" fmla="*/ 2147483647 h 3281"/>
                <a:gd name="T8" fmla="*/ 2147483647 w 2971"/>
                <a:gd name="T9" fmla="*/ 2147483647 h 3281"/>
                <a:gd name="T10" fmla="*/ 2147483647 w 2971"/>
                <a:gd name="T11" fmla="*/ 2147483647 h 3281"/>
                <a:gd name="T12" fmla="*/ 2147483647 w 2971"/>
                <a:gd name="T13" fmla="*/ 2147483647 h 3281"/>
                <a:gd name="T14" fmla="*/ 2147483647 w 2971"/>
                <a:gd name="T15" fmla="*/ 2147483647 h 3281"/>
                <a:gd name="T16" fmla="*/ 2147483647 w 2971"/>
                <a:gd name="T17" fmla="*/ 2147483647 h 3281"/>
                <a:gd name="T18" fmla="*/ 2147483647 w 2971"/>
                <a:gd name="T19" fmla="*/ 2147483647 h 3281"/>
                <a:gd name="T20" fmla="*/ 2147483647 w 2971"/>
                <a:gd name="T21" fmla="*/ 2147483647 h 3281"/>
                <a:gd name="T22" fmla="*/ 2147483647 w 2971"/>
                <a:gd name="T23" fmla="*/ 2147483647 h 3281"/>
                <a:gd name="T24" fmla="*/ 2147483647 w 2971"/>
                <a:gd name="T25" fmla="*/ 2147483647 h 3281"/>
                <a:gd name="T26" fmla="*/ 2147483647 w 2971"/>
                <a:gd name="T27" fmla="*/ 2147483647 h 3281"/>
                <a:gd name="T28" fmla="*/ 2147483647 w 2971"/>
                <a:gd name="T29" fmla="*/ 2147483647 h 3281"/>
                <a:gd name="T30" fmla="*/ 2147483647 w 2971"/>
                <a:gd name="T31" fmla="*/ 2147483647 h 3281"/>
                <a:gd name="T32" fmla="*/ 2147483647 w 2971"/>
                <a:gd name="T33" fmla="*/ 2147483647 h 3281"/>
                <a:gd name="T34" fmla="*/ 2147483647 w 2971"/>
                <a:gd name="T35" fmla="*/ 2147483647 h 3281"/>
                <a:gd name="T36" fmla="*/ 2147483647 w 2971"/>
                <a:gd name="T37" fmla="*/ 2147483647 h 3281"/>
                <a:gd name="T38" fmla="*/ 2147483647 w 2971"/>
                <a:gd name="T39" fmla="*/ 2147483647 h 3281"/>
                <a:gd name="T40" fmla="*/ 2147483647 w 2971"/>
                <a:gd name="T41" fmla="*/ 2147483647 h 3281"/>
                <a:gd name="T42" fmla="*/ 2147483647 w 2971"/>
                <a:gd name="T43" fmla="*/ 2147483647 h 3281"/>
                <a:gd name="T44" fmla="*/ 2147483647 w 2971"/>
                <a:gd name="T45" fmla="*/ 2147483647 h 3281"/>
                <a:gd name="T46" fmla="*/ 2147483647 w 2971"/>
                <a:gd name="T47" fmla="*/ 2147483647 h 3281"/>
                <a:gd name="T48" fmla="*/ 2147483647 w 2971"/>
                <a:gd name="T49" fmla="*/ 2147483647 h 3281"/>
                <a:gd name="T50" fmla="*/ 2147483647 w 2971"/>
                <a:gd name="T51" fmla="*/ 2147483647 h 3281"/>
                <a:gd name="T52" fmla="*/ 2147483647 w 2971"/>
                <a:gd name="T53" fmla="*/ 2147483647 h 3281"/>
                <a:gd name="T54" fmla="*/ 2147483647 w 2971"/>
                <a:gd name="T55" fmla="*/ 2147483647 h 3281"/>
                <a:gd name="T56" fmla="*/ 2147483647 w 2971"/>
                <a:gd name="T57" fmla="*/ 2147483647 h 3281"/>
                <a:gd name="T58" fmla="*/ 2147483647 w 2971"/>
                <a:gd name="T59" fmla="*/ 2147483647 h 3281"/>
                <a:gd name="T60" fmla="*/ 2147483647 w 2971"/>
                <a:gd name="T61" fmla="*/ 2147483647 h 3281"/>
                <a:gd name="T62" fmla="*/ 2147483647 w 2971"/>
                <a:gd name="T63" fmla="*/ 2147483647 h 3281"/>
                <a:gd name="T64" fmla="*/ 2147483647 w 2971"/>
                <a:gd name="T65" fmla="*/ 2147483647 h 3281"/>
                <a:gd name="T66" fmla="*/ 2147483647 w 2971"/>
                <a:gd name="T67" fmla="*/ 2147483647 h 3281"/>
                <a:gd name="T68" fmla="*/ 2147483647 w 2971"/>
                <a:gd name="T69" fmla="*/ 2147483647 h 3281"/>
                <a:gd name="T70" fmla="*/ 2147483647 w 2971"/>
                <a:gd name="T71" fmla="*/ 2147483647 h 3281"/>
                <a:gd name="T72" fmla="*/ 2147483647 w 2971"/>
                <a:gd name="T73" fmla="*/ 2147483647 h 3281"/>
                <a:gd name="T74" fmla="*/ 2147483647 w 2971"/>
                <a:gd name="T75" fmla="*/ 2147483647 h 3281"/>
                <a:gd name="T76" fmla="*/ 2147483647 w 2971"/>
                <a:gd name="T77" fmla="*/ 2147483647 h 3281"/>
                <a:gd name="T78" fmla="*/ 2147483647 w 2971"/>
                <a:gd name="T79" fmla="*/ 2147483647 h 3281"/>
                <a:gd name="T80" fmla="*/ 2147483647 w 2971"/>
                <a:gd name="T81" fmla="*/ 2147483647 h 3281"/>
                <a:gd name="T82" fmla="*/ 2147483647 w 2971"/>
                <a:gd name="T83" fmla="*/ 2147483647 h 3281"/>
                <a:gd name="T84" fmla="*/ 2147483647 w 2971"/>
                <a:gd name="T85" fmla="*/ 2147483647 h 3281"/>
                <a:gd name="T86" fmla="*/ 2147483647 w 2971"/>
                <a:gd name="T87" fmla="*/ 2147483647 h 3281"/>
                <a:gd name="T88" fmla="*/ 2147483647 w 2971"/>
                <a:gd name="T89" fmla="*/ 2147483647 h 328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971"/>
                <a:gd name="T136" fmla="*/ 0 h 3281"/>
                <a:gd name="T137" fmla="*/ 2971 w 2971"/>
                <a:gd name="T138" fmla="*/ 3281 h 328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971" h="3281">
                  <a:moveTo>
                    <a:pt x="1788" y="3268"/>
                  </a:moveTo>
                  <a:cubicBezTo>
                    <a:pt x="1839" y="3262"/>
                    <a:pt x="2049" y="3265"/>
                    <a:pt x="2106" y="3233"/>
                  </a:cubicBezTo>
                  <a:cubicBezTo>
                    <a:pt x="2163" y="3201"/>
                    <a:pt x="2139" y="3133"/>
                    <a:pt x="2132" y="3074"/>
                  </a:cubicBezTo>
                  <a:cubicBezTo>
                    <a:pt x="2125" y="3015"/>
                    <a:pt x="2122" y="2930"/>
                    <a:pt x="2062" y="2880"/>
                  </a:cubicBezTo>
                  <a:cubicBezTo>
                    <a:pt x="2002" y="2830"/>
                    <a:pt x="1906" y="2776"/>
                    <a:pt x="1771" y="2774"/>
                  </a:cubicBezTo>
                  <a:cubicBezTo>
                    <a:pt x="1636" y="2772"/>
                    <a:pt x="1425" y="2840"/>
                    <a:pt x="1250" y="2871"/>
                  </a:cubicBezTo>
                  <a:cubicBezTo>
                    <a:pt x="1075" y="2902"/>
                    <a:pt x="853" y="2956"/>
                    <a:pt x="721" y="2959"/>
                  </a:cubicBezTo>
                  <a:cubicBezTo>
                    <a:pt x="589" y="2962"/>
                    <a:pt x="513" y="2921"/>
                    <a:pt x="456" y="2889"/>
                  </a:cubicBezTo>
                  <a:cubicBezTo>
                    <a:pt x="399" y="2857"/>
                    <a:pt x="370" y="2818"/>
                    <a:pt x="377" y="2765"/>
                  </a:cubicBezTo>
                  <a:cubicBezTo>
                    <a:pt x="384" y="2712"/>
                    <a:pt x="428" y="2630"/>
                    <a:pt x="500" y="2571"/>
                  </a:cubicBezTo>
                  <a:cubicBezTo>
                    <a:pt x="572" y="2512"/>
                    <a:pt x="668" y="2431"/>
                    <a:pt x="809" y="2412"/>
                  </a:cubicBezTo>
                  <a:cubicBezTo>
                    <a:pt x="950" y="2393"/>
                    <a:pt x="1153" y="2415"/>
                    <a:pt x="1347" y="2456"/>
                  </a:cubicBezTo>
                  <a:cubicBezTo>
                    <a:pt x="1541" y="2497"/>
                    <a:pt x="1768" y="2606"/>
                    <a:pt x="1974" y="2659"/>
                  </a:cubicBezTo>
                  <a:cubicBezTo>
                    <a:pt x="2180" y="2712"/>
                    <a:pt x="2426" y="2787"/>
                    <a:pt x="2582" y="2774"/>
                  </a:cubicBezTo>
                  <a:cubicBezTo>
                    <a:pt x="2738" y="2761"/>
                    <a:pt x="2854" y="2715"/>
                    <a:pt x="2909" y="2580"/>
                  </a:cubicBezTo>
                  <a:cubicBezTo>
                    <a:pt x="2964" y="2445"/>
                    <a:pt x="2971" y="2138"/>
                    <a:pt x="2909" y="1962"/>
                  </a:cubicBezTo>
                  <a:cubicBezTo>
                    <a:pt x="2847" y="1786"/>
                    <a:pt x="2720" y="1619"/>
                    <a:pt x="2538" y="1521"/>
                  </a:cubicBezTo>
                  <a:cubicBezTo>
                    <a:pt x="2356" y="1423"/>
                    <a:pt x="2074" y="1337"/>
                    <a:pt x="1815" y="1371"/>
                  </a:cubicBezTo>
                  <a:cubicBezTo>
                    <a:pt x="1556" y="1405"/>
                    <a:pt x="1204" y="1699"/>
                    <a:pt x="985" y="1724"/>
                  </a:cubicBezTo>
                  <a:cubicBezTo>
                    <a:pt x="766" y="1749"/>
                    <a:pt x="525" y="1655"/>
                    <a:pt x="500" y="1521"/>
                  </a:cubicBezTo>
                  <a:cubicBezTo>
                    <a:pt x="475" y="1387"/>
                    <a:pt x="704" y="1047"/>
                    <a:pt x="835" y="921"/>
                  </a:cubicBezTo>
                  <a:cubicBezTo>
                    <a:pt x="966" y="795"/>
                    <a:pt x="1153" y="822"/>
                    <a:pt x="1285" y="763"/>
                  </a:cubicBezTo>
                  <a:cubicBezTo>
                    <a:pt x="1417" y="704"/>
                    <a:pt x="1545" y="680"/>
                    <a:pt x="1629" y="568"/>
                  </a:cubicBezTo>
                  <a:cubicBezTo>
                    <a:pt x="1713" y="456"/>
                    <a:pt x="1825" y="176"/>
                    <a:pt x="1788" y="92"/>
                  </a:cubicBezTo>
                  <a:cubicBezTo>
                    <a:pt x="1751" y="8"/>
                    <a:pt x="1487" y="0"/>
                    <a:pt x="1409" y="66"/>
                  </a:cubicBezTo>
                  <a:cubicBezTo>
                    <a:pt x="1331" y="132"/>
                    <a:pt x="1481" y="345"/>
                    <a:pt x="1321" y="489"/>
                  </a:cubicBezTo>
                  <a:cubicBezTo>
                    <a:pt x="1161" y="633"/>
                    <a:pt x="651" y="770"/>
                    <a:pt x="447" y="930"/>
                  </a:cubicBezTo>
                  <a:cubicBezTo>
                    <a:pt x="243" y="1090"/>
                    <a:pt x="132" y="1307"/>
                    <a:pt x="94" y="1451"/>
                  </a:cubicBezTo>
                  <a:cubicBezTo>
                    <a:pt x="56" y="1595"/>
                    <a:pt x="140" y="1702"/>
                    <a:pt x="218" y="1795"/>
                  </a:cubicBezTo>
                  <a:cubicBezTo>
                    <a:pt x="296" y="1888"/>
                    <a:pt x="414" y="1970"/>
                    <a:pt x="562" y="2007"/>
                  </a:cubicBezTo>
                  <a:cubicBezTo>
                    <a:pt x="710" y="2044"/>
                    <a:pt x="914" y="2072"/>
                    <a:pt x="1109" y="2015"/>
                  </a:cubicBezTo>
                  <a:cubicBezTo>
                    <a:pt x="1304" y="1958"/>
                    <a:pt x="1523" y="1712"/>
                    <a:pt x="1735" y="1662"/>
                  </a:cubicBezTo>
                  <a:cubicBezTo>
                    <a:pt x="1947" y="1612"/>
                    <a:pt x="2220" y="1611"/>
                    <a:pt x="2379" y="1715"/>
                  </a:cubicBezTo>
                  <a:cubicBezTo>
                    <a:pt x="2538" y="1819"/>
                    <a:pt x="2695" y="2157"/>
                    <a:pt x="2688" y="2289"/>
                  </a:cubicBezTo>
                  <a:cubicBezTo>
                    <a:pt x="2681" y="2421"/>
                    <a:pt x="2553" y="2508"/>
                    <a:pt x="2335" y="2509"/>
                  </a:cubicBezTo>
                  <a:cubicBezTo>
                    <a:pt x="2117" y="2510"/>
                    <a:pt x="1667" y="2349"/>
                    <a:pt x="1382" y="2298"/>
                  </a:cubicBezTo>
                  <a:cubicBezTo>
                    <a:pt x="1097" y="2247"/>
                    <a:pt x="830" y="2178"/>
                    <a:pt x="624" y="2201"/>
                  </a:cubicBezTo>
                  <a:cubicBezTo>
                    <a:pt x="418" y="2224"/>
                    <a:pt x="250" y="2340"/>
                    <a:pt x="147" y="2439"/>
                  </a:cubicBezTo>
                  <a:cubicBezTo>
                    <a:pt x="44" y="2538"/>
                    <a:pt x="0" y="2682"/>
                    <a:pt x="6" y="2792"/>
                  </a:cubicBezTo>
                  <a:cubicBezTo>
                    <a:pt x="12" y="2902"/>
                    <a:pt x="104" y="3021"/>
                    <a:pt x="183" y="3100"/>
                  </a:cubicBezTo>
                  <a:cubicBezTo>
                    <a:pt x="262" y="3179"/>
                    <a:pt x="365" y="3255"/>
                    <a:pt x="482" y="3268"/>
                  </a:cubicBezTo>
                  <a:cubicBezTo>
                    <a:pt x="599" y="3281"/>
                    <a:pt x="748" y="3214"/>
                    <a:pt x="888" y="3180"/>
                  </a:cubicBezTo>
                  <a:cubicBezTo>
                    <a:pt x="1028" y="3146"/>
                    <a:pt x="1173" y="3088"/>
                    <a:pt x="1321" y="3065"/>
                  </a:cubicBezTo>
                  <a:cubicBezTo>
                    <a:pt x="1469" y="3042"/>
                    <a:pt x="1701" y="3005"/>
                    <a:pt x="1779" y="3039"/>
                  </a:cubicBezTo>
                  <a:cubicBezTo>
                    <a:pt x="1857" y="3073"/>
                    <a:pt x="1786" y="3220"/>
                    <a:pt x="1788" y="3268"/>
                  </a:cubicBezTo>
                </a:path>
              </a:pathLst>
            </a:custGeom>
            <a:solidFill>
              <a:srgbClr val="FFFF99"/>
            </a:solidFill>
            <a:ln w="9525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" name="Freeform 11"/>
            <p:cNvSpPr>
              <a:spLocks/>
            </p:cNvSpPr>
            <p:nvPr/>
          </p:nvSpPr>
          <p:spPr bwMode="auto">
            <a:xfrm>
              <a:off x="2109788" y="361950"/>
              <a:ext cx="3589337" cy="5364163"/>
            </a:xfrm>
            <a:custGeom>
              <a:avLst/>
              <a:gdLst>
                <a:gd name="T0" fmla="*/ 2147483647 w 2261"/>
                <a:gd name="T1" fmla="*/ 2147483647 h 3379"/>
                <a:gd name="T2" fmla="*/ 2147483647 w 2261"/>
                <a:gd name="T3" fmla="*/ 2147483647 h 3379"/>
                <a:gd name="T4" fmla="*/ 2147483647 w 2261"/>
                <a:gd name="T5" fmla="*/ 2147483647 h 3379"/>
                <a:gd name="T6" fmla="*/ 2147483647 w 2261"/>
                <a:gd name="T7" fmla="*/ 2147483647 h 3379"/>
                <a:gd name="T8" fmla="*/ 2147483647 w 2261"/>
                <a:gd name="T9" fmla="*/ 2147483647 h 3379"/>
                <a:gd name="T10" fmla="*/ 2147483647 w 2261"/>
                <a:gd name="T11" fmla="*/ 2147483647 h 3379"/>
                <a:gd name="T12" fmla="*/ 2147483647 w 2261"/>
                <a:gd name="T13" fmla="*/ 2147483647 h 3379"/>
                <a:gd name="T14" fmla="*/ 2147483647 w 2261"/>
                <a:gd name="T15" fmla="*/ 2147483647 h 3379"/>
                <a:gd name="T16" fmla="*/ 2147483647 w 2261"/>
                <a:gd name="T17" fmla="*/ 2147483647 h 3379"/>
                <a:gd name="T18" fmla="*/ 2147483647 w 2261"/>
                <a:gd name="T19" fmla="*/ 2147483647 h 3379"/>
                <a:gd name="T20" fmla="*/ 2147483647 w 2261"/>
                <a:gd name="T21" fmla="*/ 2147483647 h 3379"/>
                <a:gd name="T22" fmla="*/ 2147483647 w 2261"/>
                <a:gd name="T23" fmla="*/ 2147483647 h 3379"/>
                <a:gd name="T24" fmla="*/ 2147483647 w 2261"/>
                <a:gd name="T25" fmla="*/ 2147483647 h 3379"/>
                <a:gd name="T26" fmla="*/ 2147483647 w 2261"/>
                <a:gd name="T27" fmla="*/ 2147483647 h 3379"/>
                <a:gd name="T28" fmla="*/ 2147483647 w 2261"/>
                <a:gd name="T29" fmla="*/ 2147483647 h 3379"/>
                <a:gd name="T30" fmla="*/ 2147483647 w 2261"/>
                <a:gd name="T31" fmla="*/ 2147483647 h 3379"/>
                <a:gd name="T32" fmla="*/ 2147483647 w 2261"/>
                <a:gd name="T33" fmla="*/ 2147483647 h 3379"/>
                <a:gd name="T34" fmla="*/ 2147483647 w 2261"/>
                <a:gd name="T35" fmla="*/ 2147483647 h 3379"/>
                <a:gd name="T36" fmla="*/ 2147483647 w 2261"/>
                <a:gd name="T37" fmla="*/ 2147483647 h 3379"/>
                <a:gd name="T38" fmla="*/ 2147483647 w 2261"/>
                <a:gd name="T39" fmla="*/ 2147483647 h 3379"/>
                <a:gd name="T40" fmla="*/ 2147483647 w 2261"/>
                <a:gd name="T41" fmla="*/ 2147483647 h 3379"/>
                <a:gd name="T42" fmla="*/ 2147483647 w 2261"/>
                <a:gd name="T43" fmla="*/ 2147483647 h 3379"/>
                <a:gd name="T44" fmla="*/ 2147483647 w 2261"/>
                <a:gd name="T45" fmla="*/ 2147483647 h 3379"/>
                <a:gd name="T46" fmla="*/ 2147483647 w 2261"/>
                <a:gd name="T47" fmla="*/ 2147483647 h 3379"/>
                <a:gd name="T48" fmla="*/ 2147483647 w 2261"/>
                <a:gd name="T49" fmla="*/ 2147483647 h 3379"/>
                <a:gd name="T50" fmla="*/ 2147483647 w 2261"/>
                <a:gd name="T51" fmla="*/ 2147483647 h 3379"/>
                <a:gd name="T52" fmla="*/ 2147483647 w 2261"/>
                <a:gd name="T53" fmla="*/ 2147483647 h 3379"/>
                <a:gd name="T54" fmla="*/ 2147483647 w 2261"/>
                <a:gd name="T55" fmla="*/ 2147483647 h 3379"/>
                <a:gd name="T56" fmla="*/ 2147483647 w 2261"/>
                <a:gd name="T57" fmla="*/ 2147483647 h 3379"/>
                <a:gd name="T58" fmla="*/ 2147483647 w 2261"/>
                <a:gd name="T59" fmla="*/ 2147483647 h 3379"/>
                <a:gd name="T60" fmla="*/ 2147483647 w 2261"/>
                <a:gd name="T61" fmla="*/ 2147483647 h 3379"/>
                <a:gd name="T62" fmla="*/ 2147483647 w 2261"/>
                <a:gd name="T63" fmla="*/ 2147483647 h 33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261"/>
                <a:gd name="T97" fmla="*/ 0 h 3379"/>
                <a:gd name="T98" fmla="*/ 2261 w 2261"/>
                <a:gd name="T99" fmla="*/ 3379 h 33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261" h="3379">
                  <a:moveTo>
                    <a:pt x="1847" y="3292"/>
                  </a:moveTo>
                  <a:cubicBezTo>
                    <a:pt x="1898" y="3286"/>
                    <a:pt x="2097" y="3288"/>
                    <a:pt x="2165" y="3257"/>
                  </a:cubicBezTo>
                  <a:cubicBezTo>
                    <a:pt x="2233" y="3226"/>
                    <a:pt x="2249" y="3160"/>
                    <a:pt x="2253" y="3107"/>
                  </a:cubicBezTo>
                  <a:cubicBezTo>
                    <a:pt x="2257" y="3054"/>
                    <a:pt x="2261" y="2990"/>
                    <a:pt x="2191" y="2939"/>
                  </a:cubicBezTo>
                  <a:cubicBezTo>
                    <a:pt x="2121" y="2888"/>
                    <a:pt x="1974" y="2810"/>
                    <a:pt x="1830" y="2798"/>
                  </a:cubicBezTo>
                  <a:cubicBezTo>
                    <a:pt x="1686" y="2786"/>
                    <a:pt x="1507" y="2823"/>
                    <a:pt x="1327" y="2869"/>
                  </a:cubicBezTo>
                  <a:cubicBezTo>
                    <a:pt x="1147" y="2915"/>
                    <a:pt x="899" y="3050"/>
                    <a:pt x="753" y="3072"/>
                  </a:cubicBezTo>
                  <a:cubicBezTo>
                    <a:pt x="607" y="3094"/>
                    <a:pt x="506" y="3048"/>
                    <a:pt x="453" y="3001"/>
                  </a:cubicBezTo>
                  <a:cubicBezTo>
                    <a:pt x="400" y="2954"/>
                    <a:pt x="418" y="2857"/>
                    <a:pt x="436" y="2789"/>
                  </a:cubicBezTo>
                  <a:cubicBezTo>
                    <a:pt x="454" y="2721"/>
                    <a:pt x="509" y="2682"/>
                    <a:pt x="559" y="2595"/>
                  </a:cubicBezTo>
                  <a:cubicBezTo>
                    <a:pt x="609" y="2508"/>
                    <a:pt x="711" y="2373"/>
                    <a:pt x="736" y="2269"/>
                  </a:cubicBezTo>
                  <a:cubicBezTo>
                    <a:pt x="761" y="2165"/>
                    <a:pt x="756" y="2068"/>
                    <a:pt x="709" y="1969"/>
                  </a:cubicBezTo>
                  <a:cubicBezTo>
                    <a:pt x="662" y="1870"/>
                    <a:pt x="462" y="1801"/>
                    <a:pt x="453" y="1678"/>
                  </a:cubicBezTo>
                  <a:cubicBezTo>
                    <a:pt x="444" y="1555"/>
                    <a:pt x="511" y="1350"/>
                    <a:pt x="656" y="1228"/>
                  </a:cubicBezTo>
                  <a:cubicBezTo>
                    <a:pt x="801" y="1106"/>
                    <a:pt x="1149" y="1030"/>
                    <a:pt x="1327" y="945"/>
                  </a:cubicBezTo>
                  <a:cubicBezTo>
                    <a:pt x="1505" y="860"/>
                    <a:pt x="1637" y="854"/>
                    <a:pt x="1724" y="716"/>
                  </a:cubicBezTo>
                  <a:cubicBezTo>
                    <a:pt x="1811" y="578"/>
                    <a:pt x="1890" y="220"/>
                    <a:pt x="1847" y="116"/>
                  </a:cubicBezTo>
                  <a:cubicBezTo>
                    <a:pt x="1804" y="12"/>
                    <a:pt x="1541" y="0"/>
                    <a:pt x="1468" y="90"/>
                  </a:cubicBezTo>
                  <a:cubicBezTo>
                    <a:pt x="1395" y="180"/>
                    <a:pt x="1599" y="481"/>
                    <a:pt x="1406" y="654"/>
                  </a:cubicBezTo>
                  <a:cubicBezTo>
                    <a:pt x="1213" y="827"/>
                    <a:pt x="522" y="973"/>
                    <a:pt x="312" y="1131"/>
                  </a:cubicBezTo>
                  <a:cubicBezTo>
                    <a:pt x="102" y="1289"/>
                    <a:pt x="146" y="1467"/>
                    <a:pt x="143" y="1604"/>
                  </a:cubicBezTo>
                  <a:cubicBezTo>
                    <a:pt x="140" y="1741"/>
                    <a:pt x="253" y="1865"/>
                    <a:pt x="294" y="1951"/>
                  </a:cubicBezTo>
                  <a:cubicBezTo>
                    <a:pt x="335" y="2037"/>
                    <a:pt x="395" y="2056"/>
                    <a:pt x="392" y="2119"/>
                  </a:cubicBezTo>
                  <a:cubicBezTo>
                    <a:pt x="389" y="2182"/>
                    <a:pt x="320" y="2264"/>
                    <a:pt x="277" y="2330"/>
                  </a:cubicBezTo>
                  <a:cubicBezTo>
                    <a:pt x="234" y="2396"/>
                    <a:pt x="180" y="2420"/>
                    <a:pt x="136" y="2516"/>
                  </a:cubicBezTo>
                  <a:cubicBezTo>
                    <a:pt x="92" y="2612"/>
                    <a:pt x="0" y="2789"/>
                    <a:pt x="12" y="2904"/>
                  </a:cubicBezTo>
                  <a:cubicBezTo>
                    <a:pt x="24" y="3019"/>
                    <a:pt x="118" y="3126"/>
                    <a:pt x="206" y="3204"/>
                  </a:cubicBezTo>
                  <a:cubicBezTo>
                    <a:pt x="294" y="3282"/>
                    <a:pt x="415" y="3365"/>
                    <a:pt x="541" y="3372"/>
                  </a:cubicBezTo>
                  <a:cubicBezTo>
                    <a:pt x="667" y="3379"/>
                    <a:pt x="825" y="3295"/>
                    <a:pt x="965" y="3248"/>
                  </a:cubicBezTo>
                  <a:cubicBezTo>
                    <a:pt x="1105" y="3201"/>
                    <a:pt x="1227" y="3124"/>
                    <a:pt x="1380" y="3089"/>
                  </a:cubicBezTo>
                  <a:cubicBezTo>
                    <a:pt x="1533" y="3054"/>
                    <a:pt x="1805" y="3002"/>
                    <a:pt x="1883" y="3036"/>
                  </a:cubicBezTo>
                  <a:cubicBezTo>
                    <a:pt x="1961" y="3070"/>
                    <a:pt x="1854" y="3239"/>
                    <a:pt x="1847" y="3292"/>
                  </a:cubicBezTo>
                </a:path>
              </a:pathLst>
            </a:cu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" name="Freeform 12"/>
            <p:cNvSpPr>
              <a:spLocks/>
            </p:cNvSpPr>
            <p:nvPr/>
          </p:nvSpPr>
          <p:spPr bwMode="auto">
            <a:xfrm>
              <a:off x="4243388" y="2473325"/>
              <a:ext cx="2989262" cy="2459038"/>
            </a:xfrm>
            <a:custGeom>
              <a:avLst/>
              <a:gdLst>
                <a:gd name="T0" fmla="*/ 2147483647 w 1883"/>
                <a:gd name="T1" fmla="*/ 2147483647 h 1549"/>
                <a:gd name="T2" fmla="*/ 2147483647 w 1883"/>
                <a:gd name="T3" fmla="*/ 2147483647 h 1549"/>
                <a:gd name="T4" fmla="*/ 2147483647 w 1883"/>
                <a:gd name="T5" fmla="*/ 2147483647 h 1549"/>
                <a:gd name="T6" fmla="*/ 2147483647 w 1883"/>
                <a:gd name="T7" fmla="*/ 2147483647 h 1549"/>
                <a:gd name="T8" fmla="*/ 2147483647 w 1883"/>
                <a:gd name="T9" fmla="*/ 2147483647 h 1549"/>
                <a:gd name="T10" fmla="*/ 2147483647 w 1883"/>
                <a:gd name="T11" fmla="*/ 2147483647 h 1549"/>
                <a:gd name="T12" fmla="*/ 2147483647 w 1883"/>
                <a:gd name="T13" fmla="*/ 2147483647 h 1549"/>
                <a:gd name="T14" fmla="*/ 2147483647 w 1883"/>
                <a:gd name="T15" fmla="*/ 2147483647 h 1549"/>
                <a:gd name="T16" fmla="*/ 2147483647 w 1883"/>
                <a:gd name="T17" fmla="*/ 2147483647 h 1549"/>
                <a:gd name="T18" fmla="*/ 2147483647 w 1883"/>
                <a:gd name="T19" fmla="*/ 2147483647 h 1549"/>
                <a:gd name="T20" fmla="*/ 2147483647 w 1883"/>
                <a:gd name="T21" fmla="*/ 2147483647 h 1549"/>
                <a:gd name="T22" fmla="*/ 2147483647 w 1883"/>
                <a:gd name="T23" fmla="*/ 2147483647 h 1549"/>
                <a:gd name="T24" fmla="*/ 2147483647 w 1883"/>
                <a:gd name="T25" fmla="*/ 2147483647 h 1549"/>
                <a:gd name="T26" fmla="*/ 0 w 1883"/>
                <a:gd name="T27" fmla="*/ 2147483647 h 154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883"/>
                <a:gd name="T43" fmla="*/ 0 h 1549"/>
                <a:gd name="T44" fmla="*/ 1883 w 1883"/>
                <a:gd name="T45" fmla="*/ 1549 h 154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883" h="1549">
                  <a:moveTo>
                    <a:pt x="9" y="1098"/>
                  </a:moveTo>
                  <a:cubicBezTo>
                    <a:pt x="116" y="1151"/>
                    <a:pt x="432" y="1344"/>
                    <a:pt x="642" y="1418"/>
                  </a:cubicBezTo>
                  <a:cubicBezTo>
                    <a:pt x="852" y="1492"/>
                    <a:pt x="1100" y="1535"/>
                    <a:pt x="1268" y="1542"/>
                  </a:cubicBezTo>
                  <a:cubicBezTo>
                    <a:pt x="1436" y="1549"/>
                    <a:pt x="1552" y="1534"/>
                    <a:pt x="1648" y="1462"/>
                  </a:cubicBezTo>
                  <a:cubicBezTo>
                    <a:pt x="1744" y="1390"/>
                    <a:pt x="1817" y="1239"/>
                    <a:pt x="1842" y="1110"/>
                  </a:cubicBezTo>
                  <a:cubicBezTo>
                    <a:pt x="1867" y="981"/>
                    <a:pt x="1883" y="842"/>
                    <a:pt x="1798" y="686"/>
                  </a:cubicBezTo>
                  <a:cubicBezTo>
                    <a:pt x="1713" y="530"/>
                    <a:pt x="1528" y="283"/>
                    <a:pt x="1330" y="174"/>
                  </a:cubicBezTo>
                  <a:cubicBezTo>
                    <a:pt x="1132" y="65"/>
                    <a:pt x="796" y="0"/>
                    <a:pt x="607" y="33"/>
                  </a:cubicBezTo>
                  <a:cubicBezTo>
                    <a:pt x="418" y="66"/>
                    <a:pt x="196" y="329"/>
                    <a:pt x="195" y="374"/>
                  </a:cubicBezTo>
                  <a:cubicBezTo>
                    <a:pt x="194" y="419"/>
                    <a:pt x="418" y="293"/>
                    <a:pt x="600" y="304"/>
                  </a:cubicBezTo>
                  <a:cubicBezTo>
                    <a:pt x="782" y="315"/>
                    <a:pt x="1131" y="314"/>
                    <a:pt x="1286" y="439"/>
                  </a:cubicBezTo>
                  <a:cubicBezTo>
                    <a:pt x="1441" y="564"/>
                    <a:pt x="1570" y="917"/>
                    <a:pt x="1533" y="1057"/>
                  </a:cubicBezTo>
                  <a:cubicBezTo>
                    <a:pt x="1496" y="1197"/>
                    <a:pt x="1320" y="1273"/>
                    <a:pt x="1065" y="1277"/>
                  </a:cubicBezTo>
                  <a:cubicBezTo>
                    <a:pt x="810" y="1281"/>
                    <a:pt x="222" y="1121"/>
                    <a:pt x="0" y="1080"/>
                  </a:cubicBezTo>
                </a:path>
              </a:pathLst>
            </a:cu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>
          <a:xfrm>
            <a:off x="0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mtClean="0"/>
              <a:t>Oxbow</a:t>
            </a:r>
            <a:endParaRPr lang="en-US" dirty="0"/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 flipV="1">
            <a:off x="76200" y="914400"/>
            <a:ext cx="2584451" cy="1188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73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381000" y="1219200"/>
            <a:ext cx="2286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3657600" y="1219200"/>
            <a:ext cx="2286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822325" y="265113"/>
            <a:ext cx="77120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sz="2800" b="1">
                <a:latin typeface="Calibri" panose="020F0502020204030204" pitchFamily="34" charset="0"/>
              </a:rPr>
              <a:t>Oxbow lake </a:t>
            </a:r>
            <a:r>
              <a:rPr lang="en-US" altLang="en-US" sz="2800">
                <a:latin typeface="Calibri" panose="020F0502020204030204" pitchFamily="34" charset="0"/>
              </a:rPr>
              <a:t>near the Chippewa River, Eau Claire, Wisconsin</a:t>
            </a:r>
          </a:p>
        </p:txBody>
      </p:sp>
      <p:sp>
        <p:nvSpPr>
          <p:cNvPr id="45061" name="Rectangle 7"/>
          <p:cNvSpPr>
            <a:spLocks noChangeArrowheads="1"/>
          </p:cNvSpPr>
          <p:nvPr/>
        </p:nvSpPr>
        <p:spPr bwMode="auto">
          <a:xfrm>
            <a:off x="1676400" y="1752600"/>
            <a:ext cx="5892800" cy="39592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pic>
        <p:nvPicPr>
          <p:cNvPr id="4506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11275"/>
            <a:ext cx="77978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34938"/>
            <a:ext cx="1981200" cy="914400"/>
          </a:xfrm>
        </p:spPr>
        <p:txBody>
          <a:bodyPr>
            <a:normAutofit/>
          </a:bodyPr>
          <a:lstStyle/>
          <a:p>
            <a:r>
              <a:rPr lang="en-US" altLang="en-US" sz="3600" dirty="0" smtClean="0">
                <a:ea typeface="ＭＳ Ｐゴシック" pitchFamily="-105" charset="-128"/>
              </a:rPr>
              <a:t>Levees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201738"/>
            <a:ext cx="8534400" cy="12192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 smtClean="0">
                <a:latin typeface="Calibri" panose="020F0502020204030204" pitchFamily="34" charset="0"/>
                <a:ea typeface="ＭＳ Ｐゴシック" pitchFamily="-105" charset="-128"/>
              </a:rPr>
              <a:t>The boundary between channel and floodplain may be the site of a natural levee (a broad, low ridge of alluvium built along the side of a </a:t>
            </a:r>
            <a:r>
              <a:rPr lang="en-US" altLang="en-US" dirty="0" smtClean="0">
                <a:latin typeface="Calibri" panose="020F0502020204030204" pitchFamily="34" charset="0"/>
                <a:ea typeface="ＭＳ Ｐゴシック" pitchFamily="-105" charset="-128"/>
              </a:rPr>
              <a:t>channel)</a:t>
            </a:r>
            <a:endParaRPr lang="en-US" altLang="en-US" dirty="0" smtClean="0">
              <a:latin typeface="Calibri" panose="020F0502020204030204" pitchFamily="34" charset="0"/>
              <a:ea typeface="ＭＳ Ｐゴシック" pitchFamily="-105" charset="-128"/>
            </a:endParaRPr>
          </a:p>
          <a:p>
            <a:pPr lvl="1"/>
            <a:endParaRPr lang="en-US" altLang="en-US" dirty="0" smtClean="0">
              <a:latin typeface="Calibri" panose="020F0502020204030204" pitchFamily="34" charset="0"/>
              <a:ea typeface="ＭＳ Ｐゴシック" pitchFamily="-105" charset="-128"/>
            </a:endParaRPr>
          </a:p>
          <a:p>
            <a:endParaRPr lang="en-US" altLang="en-US" dirty="0" smtClean="0">
              <a:latin typeface="Calibri" panose="020F0502020204030204" pitchFamily="34" charset="0"/>
              <a:ea typeface="ＭＳ Ｐゴシック" pitchFamily="-105" charset="-128"/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2708275"/>
            <a:ext cx="5505450" cy="3997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361950" y="3352800"/>
            <a:ext cx="31242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dirty="0">
                <a:latin typeface="Calibri" panose="020F0502020204030204" pitchFamily="34" charset="0"/>
              </a:rPr>
              <a:t>Levees form when debris-laden floodwater overflows the channel and slows as it moves onto the floodplain. </a:t>
            </a: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76200" y="926282"/>
            <a:ext cx="8610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7"/>
          <p:cNvSpPr txBox="1">
            <a:spLocks noChangeArrowheads="1"/>
          </p:cNvSpPr>
          <p:nvPr/>
        </p:nvSpPr>
        <p:spPr bwMode="auto">
          <a:xfrm>
            <a:off x="533400" y="995363"/>
            <a:ext cx="6477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sz="2800" b="1">
                <a:solidFill>
                  <a:srgbClr val="FF0000"/>
                </a:solidFill>
                <a:latin typeface="Calibri" panose="020F0502020204030204" pitchFamily="34" charset="0"/>
              </a:rPr>
              <a:t>Incision</a:t>
            </a:r>
            <a:r>
              <a:rPr lang="en-US" altLang="en-US" sz="2800" b="1">
                <a:latin typeface="Calibri" panose="020F0502020204030204" pitchFamily="34" charset="0"/>
              </a:rPr>
              <a:t> occurs when erosion is greater than deposition.</a:t>
            </a:r>
          </a:p>
        </p:txBody>
      </p:sp>
      <p:sp>
        <p:nvSpPr>
          <p:cNvPr id="16388" name="Text Box 10"/>
          <p:cNvSpPr txBox="1">
            <a:spLocks noChangeArrowheads="1"/>
          </p:cNvSpPr>
          <p:nvPr/>
        </p:nvSpPr>
        <p:spPr bwMode="auto">
          <a:xfrm>
            <a:off x="6019800" y="3276600"/>
            <a:ext cx="291381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pPr algn="ctr"/>
            <a:r>
              <a:rPr lang="en-US" altLang="en-US" b="1" dirty="0" smtClean="0">
                <a:latin typeface="Calibri" panose="020F0502020204030204" pitchFamily="34" charset="0"/>
              </a:rPr>
              <a:t>Longmire Emergency </a:t>
            </a:r>
          </a:p>
          <a:p>
            <a:pPr algn="ctr"/>
            <a:r>
              <a:rPr lang="en-US" altLang="en-US" b="1" dirty="0" smtClean="0">
                <a:latin typeface="Calibri" panose="020F0502020204030204" pitchFamily="34" charset="0"/>
              </a:rPr>
              <a:t>Operations Building,</a:t>
            </a:r>
          </a:p>
          <a:p>
            <a:pPr algn="ctr"/>
            <a:r>
              <a:rPr lang="en-US" altLang="en-US" b="1" dirty="0" smtClean="0">
                <a:latin typeface="Calibri" panose="020F0502020204030204" pitchFamily="34" charset="0"/>
              </a:rPr>
              <a:t>Nisqually River</a:t>
            </a:r>
            <a:endParaRPr lang="en-US" altLang="en-US" b="1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05" y="2266557"/>
            <a:ext cx="5155131" cy="38663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&#10;Levee Cartoon                                                  00000045&#10;Pwrpnt Wrk                     A004BEB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09713"/>
            <a:ext cx="6110288" cy="511968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Rectangle 5"/>
          <p:cNvSpPr>
            <a:spLocks noGrp="1" noChangeArrowheads="1"/>
          </p:cNvSpPr>
          <p:nvPr>
            <p:ph type="title"/>
          </p:nvPr>
        </p:nvSpPr>
        <p:spPr>
          <a:xfrm>
            <a:off x="76200" y="164282"/>
            <a:ext cx="7772400" cy="762000"/>
          </a:xfrm>
          <a:noFill/>
        </p:spPr>
        <p:txBody>
          <a:bodyPr/>
          <a:lstStyle/>
          <a:p>
            <a:r>
              <a:rPr lang="en-US" altLang="en-US" sz="3600" dirty="0" smtClean="0">
                <a:ea typeface="ＭＳ Ｐゴシック" pitchFamily="-105" charset="-128"/>
              </a:rPr>
              <a:t>Levee formation</a:t>
            </a:r>
          </a:p>
        </p:txBody>
      </p:sp>
      <p:sp>
        <p:nvSpPr>
          <p:cNvPr id="21508" name="Line 6"/>
          <p:cNvSpPr>
            <a:spLocks noChangeShapeType="1"/>
          </p:cNvSpPr>
          <p:nvPr/>
        </p:nvSpPr>
        <p:spPr bwMode="auto">
          <a:xfrm>
            <a:off x="76200" y="926282"/>
            <a:ext cx="8610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river channel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91440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609600" y="3733800"/>
            <a:ext cx="2678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FFFF00"/>
                </a:solidFill>
                <a:latin typeface="Calibri" panose="020F0502020204030204" pitchFamily="34" charset="0"/>
              </a:rPr>
              <a:t>Finer sediment</a:t>
            </a:r>
          </a:p>
        </p:txBody>
      </p:sp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6019800" y="3657600"/>
            <a:ext cx="2678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FFFF00"/>
                </a:solidFill>
                <a:latin typeface="Calibri" panose="020F0502020204030204" pitchFamily="34" charset="0"/>
              </a:rPr>
              <a:t>Finer sediment</a:t>
            </a:r>
          </a:p>
        </p:txBody>
      </p:sp>
      <p:sp>
        <p:nvSpPr>
          <p:cNvPr id="22533" name="Text Box 6"/>
          <p:cNvSpPr txBox="1">
            <a:spLocks noChangeArrowheads="1"/>
          </p:cNvSpPr>
          <p:nvPr/>
        </p:nvSpPr>
        <p:spPr bwMode="auto">
          <a:xfrm>
            <a:off x="228600" y="4724400"/>
            <a:ext cx="8763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latin typeface="Calibri" panose="020F0502020204030204" pitchFamily="34" charset="0"/>
              </a:rPr>
              <a:t>The area adjacent to and outside of the channel serves as an overflow area for excess water and sediment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b="1">
              <a:latin typeface="Calibri" panose="020F0502020204030204" pitchFamily="34" charset="0"/>
            </a:endParaRPr>
          </a:p>
        </p:txBody>
      </p:sp>
      <p:sp>
        <p:nvSpPr>
          <p:cNvPr id="22534" name="Line 8"/>
          <p:cNvSpPr>
            <a:spLocks noChangeShapeType="1"/>
          </p:cNvSpPr>
          <p:nvPr/>
        </p:nvSpPr>
        <p:spPr bwMode="auto">
          <a:xfrm flipV="1">
            <a:off x="1600200" y="3200400"/>
            <a:ext cx="0" cy="5334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5" name="Line 9"/>
          <p:cNvSpPr>
            <a:spLocks noChangeShapeType="1"/>
          </p:cNvSpPr>
          <p:nvPr/>
        </p:nvSpPr>
        <p:spPr bwMode="auto">
          <a:xfrm flipV="1">
            <a:off x="7467600" y="3200400"/>
            <a:ext cx="0" cy="5334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6" name="Text Box 10"/>
          <p:cNvSpPr txBox="1">
            <a:spLocks noChangeArrowheads="1"/>
          </p:cNvSpPr>
          <p:nvPr/>
        </p:nvSpPr>
        <p:spPr bwMode="auto">
          <a:xfrm>
            <a:off x="533400" y="2057400"/>
            <a:ext cx="2743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Calibri" panose="020F0502020204030204" pitchFamily="34" charset="0"/>
              </a:rPr>
              <a:t>Flood stage</a:t>
            </a:r>
          </a:p>
        </p:txBody>
      </p:sp>
      <p:sp>
        <p:nvSpPr>
          <p:cNvPr id="22537" name="Line 11"/>
          <p:cNvSpPr>
            <a:spLocks noChangeShapeType="1"/>
          </p:cNvSpPr>
          <p:nvPr/>
        </p:nvSpPr>
        <p:spPr bwMode="auto">
          <a:xfrm flipH="1">
            <a:off x="3581400" y="2667000"/>
            <a:ext cx="685800" cy="304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8" name="Line 12"/>
          <p:cNvSpPr>
            <a:spLocks noChangeShapeType="1"/>
          </p:cNvSpPr>
          <p:nvPr/>
        </p:nvSpPr>
        <p:spPr bwMode="auto">
          <a:xfrm>
            <a:off x="4724400" y="2667000"/>
            <a:ext cx="685800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Text Box 13"/>
          <p:cNvSpPr txBox="1">
            <a:spLocks noChangeArrowheads="1"/>
          </p:cNvSpPr>
          <p:nvPr/>
        </p:nvSpPr>
        <p:spPr bwMode="auto">
          <a:xfrm>
            <a:off x="3657600" y="1600200"/>
            <a:ext cx="1752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Calibri" panose="020F0502020204030204" pitchFamily="34" charset="0"/>
              </a:rPr>
              <a:t>Coarser sediment </a:t>
            </a:r>
          </a:p>
        </p:txBody>
      </p:sp>
      <p:sp>
        <p:nvSpPr>
          <p:cNvPr id="22540" name="Line 14"/>
          <p:cNvSpPr>
            <a:spLocks noChangeShapeType="1"/>
          </p:cNvSpPr>
          <p:nvPr/>
        </p:nvSpPr>
        <p:spPr bwMode="auto">
          <a:xfrm>
            <a:off x="304800" y="2590800"/>
            <a:ext cx="8839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1" name="Rectangle 18"/>
          <p:cNvSpPr>
            <a:spLocks noChangeArrowheads="1"/>
          </p:cNvSpPr>
          <p:nvPr/>
        </p:nvSpPr>
        <p:spPr bwMode="auto">
          <a:xfrm>
            <a:off x="152400" y="112538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sz="3600" dirty="0">
                <a:solidFill>
                  <a:schemeClr val="tx2"/>
                </a:solidFill>
                <a:latin typeface="+mj-lt"/>
              </a:rPr>
              <a:t>Levee Deposits</a:t>
            </a:r>
          </a:p>
        </p:txBody>
      </p:sp>
      <p:sp>
        <p:nvSpPr>
          <p:cNvPr id="22542" name="Line 19"/>
          <p:cNvSpPr>
            <a:spLocks noChangeShapeType="1"/>
          </p:cNvSpPr>
          <p:nvPr/>
        </p:nvSpPr>
        <p:spPr bwMode="auto">
          <a:xfrm>
            <a:off x="228600" y="923783"/>
            <a:ext cx="8610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0408" y="-79605"/>
            <a:ext cx="7886700" cy="1325563"/>
          </a:xfrm>
        </p:spPr>
        <p:txBody>
          <a:bodyPr/>
          <a:lstStyle/>
          <a:p>
            <a:r>
              <a:rPr lang="en-US" altLang="en-US" sz="3600" dirty="0" smtClean="0">
                <a:ea typeface="ＭＳ Ｐゴシック" pitchFamily="-105" charset="-128"/>
              </a:rPr>
              <a:t>Splay</a:t>
            </a:r>
            <a:endParaRPr lang="en-US" altLang="en-US" dirty="0" smtClean="0">
              <a:ea typeface="ＭＳ Ｐゴシック" pitchFamily="-105" charset="-128"/>
            </a:endParaRPr>
          </a:p>
        </p:txBody>
      </p:sp>
      <p:sp>
        <p:nvSpPr>
          <p:cNvPr id="46083" name="Content Placeholder 13"/>
          <p:cNvSpPr>
            <a:spLocks noGrp="1"/>
          </p:cNvSpPr>
          <p:nvPr>
            <p:ph idx="1"/>
          </p:nvPr>
        </p:nvSpPr>
        <p:spPr>
          <a:xfrm>
            <a:off x="0" y="1137310"/>
            <a:ext cx="4343400" cy="1143000"/>
          </a:xfrm>
        </p:spPr>
        <p:txBody>
          <a:bodyPr/>
          <a:lstStyle/>
          <a:p>
            <a:r>
              <a:rPr lang="en-US" altLang="en-US" dirty="0" smtClean="0">
                <a:latin typeface="Calibri" panose="020F0502020204030204" pitchFamily="34" charset="0"/>
                <a:ea typeface="ＭＳ Ｐゴシック" pitchFamily="-105" charset="-128"/>
              </a:rPr>
              <a:t>A deposit of coarse material resulting from a levee breach during a flood.</a:t>
            </a:r>
          </a:p>
          <a:p>
            <a:endParaRPr lang="en-US" altLang="en-US" dirty="0" smtClean="0">
              <a:latin typeface="Calibri" panose="020F0502020204030204" pitchFamily="34" charset="0"/>
              <a:ea typeface="ＭＳ Ｐゴシック" pitchFamily="-105" charset="-128"/>
            </a:endParaRPr>
          </a:p>
        </p:txBody>
      </p:sp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381000" y="56388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>
              <a:latin typeface="Arial" panose="020B0604020202020204" pitchFamily="34" charset="0"/>
            </a:endParaRPr>
          </a:p>
        </p:txBody>
      </p:sp>
      <p:grpSp>
        <p:nvGrpSpPr>
          <p:cNvPr id="46085" name="Group 4"/>
          <p:cNvGrpSpPr>
            <a:grpSpLocks/>
          </p:cNvGrpSpPr>
          <p:nvPr/>
        </p:nvGrpSpPr>
        <p:grpSpPr bwMode="auto">
          <a:xfrm>
            <a:off x="4267200" y="0"/>
            <a:ext cx="4900613" cy="2859088"/>
            <a:chOff x="129" y="755"/>
            <a:chExt cx="5487" cy="3202"/>
          </a:xfrm>
        </p:grpSpPr>
        <p:pic>
          <p:nvPicPr>
            <p:cNvPr id="46087" name="Picture 5" descr="floodplai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640"/>
            <a:stretch>
              <a:fillRect/>
            </a:stretch>
          </p:blipFill>
          <p:spPr bwMode="auto">
            <a:xfrm>
              <a:off x="159" y="755"/>
              <a:ext cx="5457" cy="308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088" name="Rectangle 6"/>
            <p:cNvSpPr>
              <a:spLocks noChangeArrowheads="1"/>
            </p:cNvSpPr>
            <p:nvPr/>
          </p:nvSpPr>
          <p:spPr bwMode="auto">
            <a:xfrm>
              <a:off x="4144" y="3712"/>
              <a:ext cx="206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pPr eaLnBrk="1" hangingPunct="1">
                <a:spcBef>
                  <a:spcPct val="30000"/>
                </a:spcBef>
              </a:pPr>
              <a:endParaRPr lang="en-US" altLang="en-US" sz="800">
                <a:latin typeface="Arial" panose="020B0604020202020204" pitchFamily="34" charset="0"/>
              </a:endParaRPr>
            </a:p>
          </p:txBody>
        </p:sp>
        <p:sp>
          <p:nvSpPr>
            <p:cNvPr id="46089" name="Text Box 7"/>
            <p:cNvSpPr txBox="1">
              <a:spLocks noChangeArrowheads="1"/>
            </p:cNvSpPr>
            <p:nvPr/>
          </p:nvSpPr>
          <p:spPr bwMode="auto">
            <a:xfrm>
              <a:off x="129" y="3717"/>
              <a:ext cx="48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46086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0" y="2438400"/>
            <a:ext cx="64643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6"/>
          <p:cNvSpPr>
            <a:spLocks noChangeShapeType="1"/>
          </p:cNvSpPr>
          <p:nvPr/>
        </p:nvSpPr>
        <p:spPr bwMode="auto">
          <a:xfrm flipV="1">
            <a:off x="76200" y="914400"/>
            <a:ext cx="4038600" cy="1188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-4936" y="-56682"/>
            <a:ext cx="7886700" cy="1325563"/>
          </a:xfrm>
        </p:spPr>
        <p:txBody>
          <a:bodyPr/>
          <a:lstStyle/>
          <a:p>
            <a:r>
              <a:rPr lang="en-US" altLang="en-US" sz="3600" dirty="0" smtClean="0">
                <a:ea typeface="ＭＳ Ｐゴシック" pitchFamily="-105" charset="-128"/>
              </a:rPr>
              <a:t>Scroll bars</a:t>
            </a:r>
            <a:endParaRPr lang="en-US" altLang="en-US" dirty="0" smtClean="0">
              <a:ea typeface="ＭＳ Ｐゴシック" pitchFamily="-105" charset="-128"/>
            </a:endParaRPr>
          </a:p>
        </p:txBody>
      </p:sp>
      <p:sp>
        <p:nvSpPr>
          <p:cNvPr id="48131" name="Content Placeholder 13"/>
          <p:cNvSpPr>
            <a:spLocks noGrp="1"/>
          </p:cNvSpPr>
          <p:nvPr>
            <p:ph idx="1"/>
          </p:nvPr>
        </p:nvSpPr>
        <p:spPr>
          <a:xfrm>
            <a:off x="0" y="1143000"/>
            <a:ext cx="4724400" cy="1219200"/>
          </a:xfrm>
        </p:spPr>
        <p:txBody>
          <a:bodyPr/>
          <a:lstStyle/>
          <a:p>
            <a:r>
              <a:rPr lang="en-US" altLang="en-US" dirty="0" smtClean="0">
                <a:latin typeface="Calibri" panose="020F0502020204030204" pitchFamily="34" charset="0"/>
                <a:ea typeface="ＭＳ Ｐゴシック" pitchFamily="-105" charset="-128"/>
              </a:rPr>
              <a:t>A meander scroll consists of long, curving, parallel ridges (</a:t>
            </a:r>
            <a:r>
              <a:rPr lang="en-US" altLang="en-US" b="1" dirty="0" smtClean="0">
                <a:latin typeface="Calibri" panose="020F0502020204030204" pitchFamily="34" charset="0"/>
                <a:ea typeface="ＭＳ Ｐゴシック" pitchFamily="-105" charset="-128"/>
              </a:rPr>
              <a:t>scroll bars</a:t>
            </a:r>
            <a:r>
              <a:rPr lang="en-US" altLang="en-US" dirty="0" smtClean="0">
                <a:latin typeface="Calibri" panose="020F0502020204030204" pitchFamily="34" charset="0"/>
                <a:ea typeface="ＭＳ Ｐゴシック" pitchFamily="-105" charset="-128"/>
              </a:rPr>
              <a:t>) that are deposited during point bar growth</a:t>
            </a:r>
          </a:p>
          <a:p>
            <a:endParaRPr lang="en-US" altLang="en-US" dirty="0" smtClean="0">
              <a:latin typeface="Calibri" panose="020F0502020204030204" pitchFamily="34" charset="0"/>
              <a:ea typeface="ＭＳ Ｐゴシック" pitchFamily="-105" charset="-128"/>
            </a:endParaRPr>
          </a:p>
        </p:txBody>
      </p:sp>
      <p:sp>
        <p:nvSpPr>
          <p:cNvPr id="48132" name="Text Box 3"/>
          <p:cNvSpPr txBox="1">
            <a:spLocks noChangeArrowheads="1"/>
          </p:cNvSpPr>
          <p:nvPr/>
        </p:nvSpPr>
        <p:spPr bwMode="auto">
          <a:xfrm>
            <a:off x="381000" y="56388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48135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381000"/>
            <a:ext cx="44386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6" name="TextBox 10"/>
          <p:cNvSpPr txBox="1">
            <a:spLocks noChangeArrowheads="1"/>
          </p:cNvSpPr>
          <p:nvPr/>
        </p:nvSpPr>
        <p:spPr bwMode="auto">
          <a:xfrm>
            <a:off x="5867400" y="6096000"/>
            <a:ext cx="19928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sz="2000" dirty="0" smtClean="0">
                <a:latin typeface="Calibri" panose="020F0502020204030204" pitchFamily="34" charset="0"/>
              </a:rPr>
              <a:t>Songhua R, China</a:t>
            </a:r>
            <a:endParaRPr lang="en-US" altLang="en-US" sz="2000" dirty="0">
              <a:latin typeface="Calibri" panose="020F0502020204030204" pitchFamily="34" charset="0"/>
            </a:endParaRPr>
          </a:p>
        </p:txBody>
      </p:sp>
      <p:sp>
        <p:nvSpPr>
          <p:cNvPr id="12" name="Line 6"/>
          <p:cNvSpPr>
            <a:spLocks noChangeShapeType="1"/>
          </p:cNvSpPr>
          <p:nvPr/>
        </p:nvSpPr>
        <p:spPr bwMode="auto">
          <a:xfrm flipV="1">
            <a:off x="76200" y="914400"/>
            <a:ext cx="4343400" cy="1188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953063"/>
            <a:ext cx="5983931" cy="2359655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243941" y="4429161"/>
            <a:ext cx="2858703" cy="414207"/>
          </a:xfrm>
          <a:custGeom>
            <a:avLst/>
            <a:gdLst>
              <a:gd name="connsiteX0" fmla="*/ 0 w 2858703"/>
              <a:gd name="connsiteY0" fmla="*/ 192506 h 414207"/>
              <a:gd name="connsiteX1" fmla="*/ 48127 w 2858703"/>
              <a:gd name="connsiteY1" fmla="*/ 125129 h 414207"/>
              <a:gd name="connsiteX2" fmla="*/ 96253 w 2858703"/>
              <a:gd name="connsiteY2" fmla="*/ 86628 h 414207"/>
              <a:gd name="connsiteX3" fmla="*/ 115503 w 2858703"/>
              <a:gd name="connsiteY3" fmla="*/ 57752 h 414207"/>
              <a:gd name="connsiteX4" fmla="*/ 173255 w 2858703"/>
              <a:gd name="connsiteY4" fmla="*/ 9626 h 414207"/>
              <a:gd name="connsiteX5" fmla="*/ 202131 w 2858703"/>
              <a:gd name="connsiteY5" fmla="*/ 0 h 414207"/>
              <a:gd name="connsiteX6" fmla="*/ 279133 w 2858703"/>
              <a:gd name="connsiteY6" fmla="*/ 28876 h 414207"/>
              <a:gd name="connsiteX7" fmla="*/ 317634 w 2858703"/>
              <a:gd name="connsiteY7" fmla="*/ 86628 h 414207"/>
              <a:gd name="connsiteX8" fmla="*/ 327259 w 2858703"/>
              <a:gd name="connsiteY8" fmla="*/ 115503 h 414207"/>
              <a:gd name="connsiteX9" fmla="*/ 375386 w 2858703"/>
              <a:gd name="connsiteY9" fmla="*/ 173255 h 414207"/>
              <a:gd name="connsiteX10" fmla="*/ 404261 w 2858703"/>
              <a:gd name="connsiteY10" fmla="*/ 192506 h 414207"/>
              <a:gd name="connsiteX11" fmla="*/ 442762 w 2858703"/>
              <a:gd name="connsiteY11" fmla="*/ 202131 h 414207"/>
              <a:gd name="connsiteX12" fmla="*/ 529390 w 2858703"/>
              <a:gd name="connsiteY12" fmla="*/ 182880 h 414207"/>
              <a:gd name="connsiteX13" fmla="*/ 625642 w 2858703"/>
              <a:gd name="connsiteY13" fmla="*/ 173255 h 414207"/>
              <a:gd name="connsiteX14" fmla="*/ 683394 w 2858703"/>
              <a:gd name="connsiteY14" fmla="*/ 154004 h 414207"/>
              <a:gd name="connsiteX15" fmla="*/ 712270 w 2858703"/>
              <a:gd name="connsiteY15" fmla="*/ 144379 h 414207"/>
              <a:gd name="connsiteX16" fmla="*/ 741146 w 2858703"/>
              <a:gd name="connsiteY16" fmla="*/ 125129 h 414207"/>
              <a:gd name="connsiteX17" fmla="*/ 798897 w 2858703"/>
              <a:gd name="connsiteY17" fmla="*/ 96253 h 414207"/>
              <a:gd name="connsiteX18" fmla="*/ 818148 w 2858703"/>
              <a:gd name="connsiteY18" fmla="*/ 67377 h 414207"/>
              <a:gd name="connsiteX19" fmla="*/ 875899 w 2858703"/>
              <a:gd name="connsiteY19" fmla="*/ 48127 h 414207"/>
              <a:gd name="connsiteX20" fmla="*/ 914400 w 2858703"/>
              <a:gd name="connsiteY20" fmla="*/ 105878 h 414207"/>
              <a:gd name="connsiteX21" fmla="*/ 943276 w 2858703"/>
              <a:gd name="connsiteY21" fmla="*/ 134754 h 414207"/>
              <a:gd name="connsiteX22" fmla="*/ 962527 w 2858703"/>
              <a:gd name="connsiteY22" fmla="*/ 163630 h 414207"/>
              <a:gd name="connsiteX23" fmla="*/ 1068404 w 2858703"/>
              <a:gd name="connsiteY23" fmla="*/ 173255 h 414207"/>
              <a:gd name="connsiteX24" fmla="*/ 1097280 w 2858703"/>
              <a:gd name="connsiteY24" fmla="*/ 182880 h 414207"/>
              <a:gd name="connsiteX25" fmla="*/ 1164657 w 2858703"/>
              <a:gd name="connsiteY25" fmla="*/ 221381 h 414207"/>
              <a:gd name="connsiteX26" fmla="*/ 1212783 w 2858703"/>
              <a:gd name="connsiteY26" fmla="*/ 211756 h 414207"/>
              <a:gd name="connsiteX27" fmla="*/ 1270535 w 2858703"/>
              <a:gd name="connsiteY27" fmla="*/ 192506 h 414207"/>
              <a:gd name="connsiteX28" fmla="*/ 1357162 w 2858703"/>
              <a:gd name="connsiteY28" fmla="*/ 154004 h 414207"/>
              <a:gd name="connsiteX29" fmla="*/ 1386038 w 2858703"/>
              <a:gd name="connsiteY29" fmla="*/ 144379 h 414207"/>
              <a:gd name="connsiteX30" fmla="*/ 1414914 w 2858703"/>
              <a:gd name="connsiteY30" fmla="*/ 134754 h 414207"/>
              <a:gd name="connsiteX31" fmla="*/ 1482291 w 2858703"/>
              <a:gd name="connsiteY31" fmla="*/ 211756 h 414207"/>
              <a:gd name="connsiteX32" fmla="*/ 1501541 w 2858703"/>
              <a:gd name="connsiteY32" fmla="*/ 240632 h 414207"/>
              <a:gd name="connsiteX33" fmla="*/ 1530417 w 2858703"/>
              <a:gd name="connsiteY33" fmla="*/ 259882 h 414207"/>
              <a:gd name="connsiteX34" fmla="*/ 1588169 w 2858703"/>
              <a:gd name="connsiteY34" fmla="*/ 279133 h 414207"/>
              <a:gd name="connsiteX35" fmla="*/ 1761423 w 2858703"/>
              <a:gd name="connsiteY35" fmla="*/ 259882 h 414207"/>
              <a:gd name="connsiteX36" fmla="*/ 1790299 w 2858703"/>
              <a:gd name="connsiteY36" fmla="*/ 240632 h 414207"/>
              <a:gd name="connsiteX37" fmla="*/ 1799924 w 2858703"/>
              <a:gd name="connsiteY37" fmla="*/ 211756 h 414207"/>
              <a:gd name="connsiteX38" fmla="*/ 1867301 w 2858703"/>
              <a:gd name="connsiteY38" fmla="*/ 192506 h 414207"/>
              <a:gd name="connsiteX39" fmla="*/ 1925053 w 2858703"/>
              <a:gd name="connsiteY39" fmla="*/ 163630 h 414207"/>
              <a:gd name="connsiteX40" fmla="*/ 1963554 w 2858703"/>
              <a:gd name="connsiteY40" fmla="*/ 173255 h 414207"/>
              <a:gd name="connsiteX41" fmla="*/ 2021306 w 2858703"/>
              <a:gd name="connsiteY41" fmla="*/ 211756 h 414207"/>
              <a:gd name="connsiteX42" fmla="*/ 2079057 w 2858703"/>
              <a:gd name="connsiteY42" fmla="*/ 279133 h 414207"/>
              <a:gd name="connsiteX43" fmla="*/ 2098308 w 2858703"/>
              <a:gd name="connsiteY43" fmla="*/ 308009 h 414207"/>
              <a:gd name="connsiteX44" fmla="*/ 2156059 w 2858703"/>
              <a:gd name="connsiteY44" fmla="*/ 327259 h 414207"/>
              <a:gd name="connsiteX45" fmla="*/ 2252312 w 2858703"/>
              <a:gd name="connsiteY45" fmla="*/ 298383 h 414207"/>
              <a:gd name="connsiteX46" fmla="*/ 2281188 w 2858703"/>
              <a:gd name="connsiteY46" fmla="*/ 288758 h 414207"/>
              <a:gd name="connsiteX47" fmla="*/ 2338939 w 2858703"/>
              <a:gd name="connsiteY47" fmla="*/ 231007 h 414207"/>
              <a:gd name="connsiteX48" fmla="*/ 2444817 w 2858703"/>
              <a:gd name="connsiteY48" fmla="*/ 202131 h 414207"/>
              <a:gd name="connsiteX49" fmla="*/ 2531444 w 2858703"/>
              <a:gd name="connsiteY49" fmla="*/ 211756 h 414207"/>
              <a:gd name="connsiteX50" fmla="*/ 2569946 w 2858703"/>
              <a:gd name="connsiteY50" fmla="*/ 259882 h 414207"/>
              <a:gd name="connsiteX51" fmla="*/ 2598821 w 2858703"/>
              <a:gd name="connsiteY51" fmla="*/ 279133 h 414207"/>
              <a:gd name="connsiteX52" fmla="*/ 2618072 w 2858703"/>
              <a:gd name="connsiteY52" fmla="*/ 308009 h 414207"/>
              <a:gd name="connsiteX53" fmla="*/ 2627697 w 2858703"/>
              <a:gd name="connsiteY53" fmla="*/ 336884 h 414207"/>
              <a:gd name="connsiteX54" fmla="*/ 2685449 w 2858703"/>
              <a:gd name="connsiteY54" fmla="*/ 375386 h 414207"/>
              <a:gd name="connsiteX55" fmla="*/ 2800952 w 2858703"/>
              <a:gd name="connsiteY55" fmla="*/ 404261 h 414207"/>
              <a:gd name="connsiteX56" fmla="*/ 2858703 w 2858703"/>
              <a:gd name="connsiteY56" fmla="*/ 413887 h 41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2858703" h="414207">
                <a:moveTo>
                  <a:pt x="0" y="192506"/>
                </a:moveTo>
                <a:cubicBezTo>
                  <a:pt x="37905" y="97746"/>
                  <a:pt x="-4738" y="177994"/>
                  <a:pt x="48127" y="125129"/>
                </a:cubicBezTo>
                <a:cubicBezTo>
                  <a:pt x="91665" y="81591"/>
                  <a:pt x="40037" y="105366"/>
                  <a:pt x="96253" y="86628"/>
                </a:cubicBezTo>
                <a:cubicBezTo>
                  <a:pt x="102670" y="77003"/>
                  <a:pt x="108097" y="66639"/>
                  <a:pt x="115503" y="57752"/>
                </a:cubicBezTo>
                <a:cubicBezTo>
                  <a:pt x="130709" y="39504"/>
                  <a:pt x="151621" y="20443"/>
                  <a:pt x="173255" y="9626"/>
                </a:cubicBezTo>
                <a:cubicBezTo>
                  <a:pt x="182330" y="5089"/>
                  <a:pt x="192506" y="3209"/>
                  <a:pt x="202131" y="0"/>
                </a:cubicBezTo>
                <a:cubicBezTo>
                  <a:pt x="231251" y="5825"/>
                  <a:pt x="258105" y="4844"/>
                  <a:pt x="279133" y="28876"/>
                </a:cubicBezTo>
                <a:cubicBezTo>
                  <a:pt x="294368" y="46288"/>
                  <a:pt x="317634" y="86628"/>
                  <a:pt x="317634" y="86628"/>
                </a:cubicBezTo>
                <a:cubicBezTo>
                  <a:pt x="320842" y="96253"/>
                  <a:pt x="322722" y="106428"/>
                  <a:pt x="327259" y="115503"/>
                </a:cubicBezTo>
                <a:cubicBezTo>
                  <a:pt x="338076" y="137136"/>
                  <a:pt x="357140" y="158049"/>
                  <a:pt x="375386" y="173255"/>
                </a:cubicBezTo>
                <a:cubicBezTo>
                  <a:pt x="384273" y="180661"/>
                  <a:pt x="393628" y="187949"/>
                  <a:pt x="404261" y="192506"/>
                </a:cubicBezTo>
                <a:cubicBezTo>
                  <a:pt x="416420" y="197717"/>
                  <a:pt x="429928" y="198923"/>
                  <a:pt x="442762" y="202131"/>
                </a:cubicBezTo>
                <a:cubicBezTo>
                  <a:pt x="468898" y="195597"/>
                  <a:pt x="503213" y="186370"/>
                  <a:pt x="529390" y="182880"/>
                </a:cubicBezTo>
                <a:cubicBezTo>
                  <a:pt x="561351" y="178618"/>
                  <a:pt x="593558" y="176463"/>
                  <a:pt x="625642" y="173255"/>
                </a:cubicBezTo>
                <a:lnTo>
                  <a:pt x="683394" y="154004"/>
                </a:lnTo>
                <a:cubicBezTo>
                  <a:pt x="693019" y="150796"/>
                  <a:pt x="703828" y="150007"/>
                  <a:pt x="712270" y="144379"/>
                </a:cubicBezTo>
                <a:cubicBezTo>
                  <a:pt x="721895" y="137962"/>
                  <a:pt x="730799" y="130302"/>
                  <a:pt x="741146" y="125129"/>
                </a:cubicBezTo>
                <a:cubicBezTo>
                  <a:pt x="820846" y="85278"/>
                  <a:pt x="716142" y="151421"/>
                  <a:pt x="798897" y="96253"/>
                </a:cubicBezTo>
                <a:cubicBezTo>
                  <a:pt x="805314" y="86628"/>
                  <a:pt x="808338" y="73508"/>
                  <a:pt x="818148" y="67377"/>
                </a:cubicBezTo>
                <a:cubicBezTo>
                  <a:pt x="835355" y="56623"/>
                  <a:pt x="875899" y="48127"/>
                  <a:pt x="875899" y="48127"/>
                </a:cubicBezTo>
                <a:cubicBezTo>
                  <a:pt x="938359" y="89766"/>
                  <a:pt x="876152" y="38943"/>
                  <a:pt x="914400" y="105878"/>
                </a:cubicBezTo>
                <a:cubicBezTo>
                  <a:pt x="921154" y="117697"/>
                  <a:pt x="934562" y="124297"/>
                  <a:pt x="943276" y="134754"/>
                </a:cubicBezTo>
                <a:cubicBezTo>
                  <a:pt x="950682" y="143641"/>
                  <a:pt x="951470" y="160228"/>
                  <a:pt x="962527" y="163630"/>
                </a:cubicBezTo>
                <a:cubicBezTo>
                  <a:pt x="996398" y="174052"/>
                  <a:pt x="1033112" y="170047"/>
                  <a:pt x="1068404" y="173255"/>
                </a:cubicBezTo>
                <a:cubicBezTo>
                  <a:pt x="1078029" y="176463"/>
                  <a:pt x="1087954" y="178883"/>
                  <a:pt x="1097280" y="182880"/>
                </a:cubicBezTo>
                <a:cubicBezTo>
                  <a:pt x="1131470" y="197533"/>
                  <a:pt x="1135660" y="202050"/>
                  <a:pt x="1164657" y="221381"/>
                </a:cubicBezTo>
                <a:cubicBezTo>
                  <a:pt x="1180699" y="218173"/>
                  <a:pt x="1197000" y="216060"/>
                  <a:pt x="1212783" y="211756"/>
                </a:cubicBezTo>
                <a:cubicBezTo>
                  <a:pt x="1232360" y="206417"/>
                  <a:pt x="1270535" y="192506"/>
                  <a:pt x="1270535" y="192506"/>
                </a:cubicBezTo>
                <a:cubicBezTo>
                  <a:pt x="1316294" y="162000"/>
                  <a:pt x="1288438" y="176912"/>
                  <a:pt x="1357162" y="154004"/>
                </a:cubicBezTo>
                <a:lnTo>
                  <a:pt x="1386038" y="144379"/>
                </a:lnTo>
                <a:lnTo>
                  <a:pt x="1414914" y="134754"/>
                </a:lnTo>
                <a:cubicBezTo>
                  <a:pt x="1463040" y="166837"/>
                  <a:pt x="1437374" y="144379"/>
                  <a:pt x="1482291" y="211756"/>
                </a:cubicBezTo>
                <a:cubicBezTo>
                  <a:pt x="1488708" y="221381"/>
                  <a:pt x="1491916" y="234215"/>
                  <a:pt x="1501541" y="240632"/>
                </a:cubicBezTo>
                <a:cubicBezTo>
                  <a:pt x="1511166" y="247049"/>
                  <a:pt x="1519846" y="255184"/>
                  <a:pt x="1530417" y="259882"/>
                </a:cubicBezTo>
                <a:cubicBezTo>
                  <a:pt x="1548960" y="268123"/>
                  <a:pt x="1588169" y="279133"/>
                  <a:pt x="1588169" y="279133"/>
                </a:cubicBezTo>
                <a:cubicBezTo>
                  <a:pt x="1596368" y="278388"/>
                  <a:pt x="1735961" y="267521"/>
                  <a:pt x="1761423" y="259882"/>
                </a:cubicBezTo>
                <a:cubicBezTo>
                  <a:pt x="1772503" y="256558"/>
                  <a:pt x="1780674" y="247049"/>
                  <a:pt x="1790299" y="240632"/>
                </a:cubicBezTo>
                <a:cubicBezTo>
                  <a:pt x="1793507" y="231007"/>
                  <a:pt x="1792750" y="218930"/>
                  <a:pt x="1799924" y="211756"/>
                </a:cubicBezTo>
                <a:cubicBezTo>
                  <a:pt x="1804527" y="207153"/>
                  <a:pt x="1866968" y="192589"/>
                  <a:pt x="1867301" y="192506"/>
                </a:cubicBezTo>
                <a:cubicBezTo>
                  <a:pt x="1881902" y="182772"/>
                  <a:pt x="1905127" y="163630"/>
                  <a:pt x="1925053" y="163630"/>
                </a:cubicBezTo>
                <a:cubicBezTo>
                  <a:pt x="1938282" y="163630"/>
                  <a:pt x="1950720" y="170047"/>
                  <a:pt x="1963554" y="173255"/>
                </a:cubicBezTo>
                <a:cubicBezTo>
                  <a:pt x="1982805" y="186089"/>
                  <a:pt x="2008473" y="192505"/>
                  <a:pt x="2021306" y="211756"/>
                </a:cubicBezTo>
                <a:cubicBezTo>
                  <a:pt x="2065497" y="278045"/>
                  <a:pt x="2009041" y="197448"/>
                  <a:pt x="2079057" y="279133"/>
                </a:cubicBezTo>
                <a:cubicBezTo>
                  <a:pt x="2086586" y="287916"/>
                  <a:pt x="2088498" y="301878"/>
                  <a:pt x="2098308" y="308009"/>
                </a:cubicBezTo>
                <a:cubicBezTo>
                  <a:pt x="2115515" y="318763"/>
                  <a:pt x="2156059" y="327259"/>
                  <a:pt x="2156059" y="327259"/>
                </a:cubicBezTo>
                <a:cubicBezTo>
                  <a:pt x="2214249" y="312712"/>
                  <a:pt x="2182005" y="321819"/>
                  <a:pt x="2252312" y="298383"/>
                </a:cubicBezTo>
                <a:lnTo>
                  <a:pt x="2281188" y="288758"/>
                </a:lnTo>
                <a:cubicBezTo>
                  <a:pt x="2300438" y="269508"/>
                  <a:pt x="2313112" y="239616"/>
                  <a:pt x="2338939" y="231007"/>
                </a:cubicBezTo>
                <a:cubicBezTo>
                  <a:pt x="2412211" y="206583"/>
                  <a:pt x="2376793" y="215736"/>
                  <a:pt x="2444817" y="202131"/>
                </a:cubicBezTo>
                <a:cubicBezTo>
                  <a:pt x="2473693" y="205339"/>
                  <a:pt x="2503258" y="204709"/>
                  <a:pt x="2531444" y="211756"/>
                </a:cubicBezTo>
                <a:cubicBezTo>
                  <a:pt x="2579715" y="223824"/>
                  <a:pt x="2547055" y="231268"/>
                  <a:pt x="2569946" y="259882"/>
                </a:cubicBezTo>
                <a:cubicBezTo>
                  <a:pt x="2577172" y="268915"/>
                  <a:pt x="2589196" y="272716"/>
                  <a:pt x="2598821" y="279133"/>
                </a:cubicBezTo>
                <a:cubicBezTo>
                  <a:pt x="2605238" y="288758"/>
                  <a:pt x="2612898" y="297662"/>
                  <a:pt x="2618072" y="308009"/>
                </a:cubicBezTo>
                <a:cubicBezTo>
                  <a:pt x="2622609" y="317084"/>
                  <a:pt x="2620523" y="329710"/>
                  <a:pt x="2627697" y="336884"/>
                </a:cubicBezTo>
                <a:cubicBezTo>
                  <a:pt x="2644057" y="353244"/>
                  <a:pt x="2666198" y="362552"/>
                  <a:pt x="2685449" y="375386"/>
                </a:cubicBezTo>
                <a:cubicBezTo>
                  <a:pt x="2738497" y="410752"/>
                  <a:pt x="2702829" y="393359"/>
                  <a:pt x="2800952" y="404261"/>
                </a:cubicBezTo>
                <a:cubicBezTo>
                  <a:pt x="2838959" y="416931"/>
                  <a:pt x="2819682" y="413887"/>
                  <a:pt x="2858703" y="41388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381000" y="1219200"/>
            <a:ext cx="2286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3657600" y="1219200"/>
            <a:ext cx="2286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517525" y="780304"/>
            <a:ext cx="77120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dirty="0">
                <a:latin typeface="Calibri" panose="020F0502020204030204" pitchFamily="34" charset="0"/>
              </a:rPr>
              <a:t>Side looking radar (SLAR) image of floodplain of an Amazon River tributary in 1971/2; flow is toward lower right.</a:t>
            </a:r>
          </a:p>
        </p:txBody>
      </p:sp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6400"/>
            <a:ext cx="7162800" cy="489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57336" y="84606"/>
            <a:ext cx="7886700" cy="132556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z="3600" dirty="0" smtClean="0">
                <a:ea typeface="ＭＳ Ｐゴシック" pitchFamily="-105" charset="-128"/>
              </a:rPr>
              <a:t>Scroll bars</a:t>
            </a:r>
            <a:endParaRPr lang="en-US" altLang="en-US" dirty="0">
              <a:ea typeface="ＭＳ Ｐゴシック" pitchFamily="-105" charset="-128"/>
            </a:endParaRP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flipV="1">
            <a:off x="157336" y="704724"/>
            <a:ext cx="4343400" cy="1188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27272" y="-39917"/>
            <a:ext cx="7886700" cy="929815"/>
          </a:xfrm>
        </p:spPr>
        <p:txBody>
          <a:bodyPr/>
          <a:lstStyle/>
          <a:p>
            <a:r>
              <a:rPr lang="en-US" altLang="en-US" sz="3600" dirty="0" err="1" smtClean="0">
                <a:ea typeface="ＭＳ Ｐゴシック" pitchFamily="-105" charset="-128"/>
              </a:rPr>
              <a:t>Backswamp</a:t>
            </a:r>
            <a:endParaRPr lang="en-US" altLang="en-US" dirty="0" smtClean="0">
              <a:ea typeface="ＭＳ Ｐゴシック" pitchFamily="-105" charset="-128"/>
            </a:endParaRPr>
          </a:p>
        </p:txBody>
      </p:sp>
      <p:sp>
        <p:nvSpPr>
          <p:cNvPr id="51203" name="Content Placeholder 12"/>
          <p:cNvSpPr>
            <a:spLocks noGrp="1"/>
          </p:cNvSpPr>
          <p:nvPr>
            <p:ph idx="1"/>
          </p:nvPr>
        </p:nvSpPr>
        <p:spPr>
          <a:xfrm>
            <a:off x="157336" y="918774"/>
            <a:ext cx="7886700" cy="4351338"/>
          </a:xfrm>
        </p:spPr>
        <p:txBody>
          <a:bodyPr/>
          <a:lstStyle/>
          <a:p>
            <a:r>
              <a:rPr lang="en-US" altLang="en-US" b="1" dirty="0" err="1" smtClean="0">
                <a:latin typeface="Calibri" panose="020F0502020204030204" pitchFamily="34" charset="0"/>
                <a:ea typeface="ＭＳ Ｐゴシック" pitchFamily="-105" charset="-128"/>
              </a:rPr>
              <a:t>backswamp</a:t>
            </a:r>
            <a:r>
              <a:rPr lang="en-US" altLang="en-US" b="1" dirty="0" smtClean="0">
                <a:latin typeface="Calibri" panose="020F0502020204030204" pitchFamily="34" charset="0"/>
                <a:ea typeface="ＭＳ Ｐゴシック" pitchFamily="-105" charset="-128"/>
              </a:rPr>
              <a:t>:</a:t>
            </a:r>
            <a:r>
              <a:rPr lang="en-US" altLang="en-US" dirty="0" smtClean="0">
                <a:latin typeface="Calibri" panose="020F0502020204030204" pitchFamily="34" charset="0"/>
                <a:ea typeface="ＭＳ Ｐゴシック" pitchFamily="-105" charset="-128"/>
              </a:rPr>
              <a:t> low-lying area separated from channel by natural levee</a:t>
            </a:r>
          </a:p>
        </p:txBody>
      </p:sp>
      <p:sp>
        <p:nvSpPr>
          <p:cNvPr id="51204" name="Text Box 3"/>
          <p:cNvSpPr txBox="1">
            <a:spLocks noChangeArrowheads="1"/>
          </p:cNvSpPr>
          <p:nvPr/>
        </p:nvSpPr>
        <p:spPr bwMode="auto">
          <a:xfrm>
            <a:off x="381000" y="56388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>
              <a:latin typeface="Arial" panose="020B0604020202020204" pitchFamily="34" charset="0"/>
            </a:endParaRPr>
          </a:p>
        </p:txBody>
      </p:sp>
      <p:grpSp>
        <p:nvGrpSpPr>
          <p:cNvPr id="51205" name="Group 4"/>
          <p:cNvGrpSpPr>
            <a:grpSpLocks/>
          </p:cNvGrpSpPr>
          <p:nvPr/>
        </p:nvGrpSpPr>
        <p:grpSpPr bwMode="auto">
          <a:xfrm>
            <a:off x="4977168" y="2250988"/>
            <a:ext cx="3865954" cy="3048000"/>
            <a:chOff x="129" y="755"/>
            <a:chExt cx="5487" cy="3202"/>
          </a:xfrm>
        </p:grpSpPr>
        <p:pic>
          <p:nvPicPr>
            <p:cNvPr id="51207" name="Picture 5" descr="floodplai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640"/>
            <a:stretch>
              <a:fillRect/>
            </a:stretch>
          </p:blipFill>
          <p:spPr bwMode="auto">
            <a:xfrm>
              <a:off x="159" y="755"/>
              <a:ext cx="5457" cy="308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208" name="Rectangle 6"/>
            <p:cNvSpPr>
              <a:spLocks noChangeArrowheads="1"/>
            </p:cNvSpPr>
            <p:nvPr/>
          </p:nvSpPr>
          <p:spPr bwMode="auto">
            <a:xfrm>
              <a:off x="4144" y="3712"/>
              <a:ext cx="206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pPr eaLnBrk="1" hangingPunct="1">
                <a:spcBef>
                  <a:spcPct val="30000"/>
                </a:spcBef>
              </a:pPr>
              <a:endParaRPr lang="en-US" altLang="en-US" sz="800">
                <a:latin typeface="Arial" panose="020B0604020202020204" pitchFamily="34" charset="0"/>
              </a:endParaRPr>
            </a:p>
          </p:txBody>
        </p:sp>
        <p:sp>
          <p:nvSpPr>
            <p:cNvPr id="51209" name="Text Box 7"/>
            <p:cNvSpPr txBox="1">
              <a:spLocks noChangeArrowheads="1"/>
            </p:cNvSpPr>
            <p:nvPr/>
          </p:nvSpPr>
          <p:spPr bwMode="auto">
            <a:xfrm>
              <a:off x="129" y="3717"/>
              <a:ext cx="48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1206" name="Rectangle 13"/>
          <p:cNvSpPr>
            <a:spLocks noChangeArrowheads="1"/>
          </p:cNvSpPr>
          <p:nvPr/>
        </p:nvSpPr>
        <p:spPr bwMode="auto">
          <a:xfrm>
            <a:off x="5315359" y="3576145"/>
            <a:ext cx="917151" cy="718644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 flipV="1">
            <a:off x="157336" y="704724"/>
            <a:ext cx="4343400" cy="1188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275" y="2191476"/>
            <a:ext cx="4372504" cy="3262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49994"/>
            <a:ext cx="7772400" cy="914400"/>
          </a:xfrm>
        </p:spPr>
        <p:txBody>
          <a:bodyPr/>
          <a:lstStyle/>
          <a:p>
            <a:r>
              <a:rPr lang="en-US" altLang="en-US" sz="3600" dirty="0" smtClean="0">
                <a:ea typeface="ＭＳ Ｐゴシック" pitchFamily="-105" charset="-128"/>
              </a:rPr>
              <a:t>Floodplain landforms</a:t>
            </a:r>
            <a:endParaRPr lang="en-US" altLang="en-US" dirty="0" smtClean="0">
              <a:ea typeface="ＭＳ Ｐゴシック" pitchFamily="-105" charset="-128"/>
            </a:endParaRPr>
          </a:p>
        </p:txBody>
      </p:sp>
      <p:sp>
        <p:nvSpPr>
          <p:cNvPr id="43011" name="Content Placeholder 10"/>
          <p:cNvSpPr>
            <a:spLocks noGrp="1"/>
          </p:cNvSpPr>
          <p:nvPr>
            <p:ph idx="1"/>
          </p:nvPr>
        </p:nvSpPr>
        <p:spPr>
          <a:xfrm>
            <a:off x="370573" y="1295400"/>
            <a:ext cx="2268354" cy="2783801"/>
          </a:xfrm>
        </p:spPr>
        <p:txBody>
          <a:bodyPr>
            <a:normAutofit/>
          </a:bodyPr>
          <a:lstStyle/>
          <a:p>
            <a:r>
              <a:rPr lang="en-US" altLang="en-US" sz="2800" dirty="0" smtClean="0">
                <a:latin typeface="Calibri" panose="020F0502020204030204" pitchFamily="34" charset="0"/>
                <a:ea typeface="ＭＳ Ｐゴシック" pitchFamily="-105" charset="-128"/>
              </a:rPr>
              <a:t>Oxbow</a:t>
            </a:r>
          </a:p>
          <a:p>
            <a:r>
              <a:rPr lang="en-US" altLang="en-US" sz="2800" dirty="0" smtClean="0">
                <a:latin typeface="Calibri" panose="020F0502020204030204" pitchFamily="34" charset="0"/>
                <a:ea typeface="ＭＳ Ｐゴシック" pitchFamily="-105" charset="-128"/>
              </a:rPr>
              <a:t>Levee</a:t>
            </a:r>
          </a:p>
          <a:p>
            <a:r>
              <a:rPr lang="en-US" altLang="en-US" sz="2800" dirty="0">
                <a:latin typeface="Calibri" panose="020F0502020204030204" pitchFamily="34" charset="0"/>
                <a:ea typeface="ＭＳ Ｐゴシック" pitchFamily="-105" charset="-128"/>
              </a:rPr>
              <a:t>S</a:t>
            </a:r>
            <a:r>
              <a:rPr lang="en-US" altLang="en-US" sz="2800" dirty="0" smtClean="0">
                <a:latin typeface="Calibri" panose="020F0502020204030204" pitchFamily="34" charset="0"/>
                <a:ea typeface="ＭＳ Ｐゴシック" pitchFamily="-105" charset="-128"/>
              </a:rPr>
              <a:t>play</a:t>
            </a:r>
          </a:p>
          <a:p>
            <a:r>
              <a:rPr lang="en-US" altLang="en-US" sz="2800" dirty="0">
                <a:latin typeface="Calibri" panose="020F0502020204030204" pitchFamily="34" charset="0"/>
                <a:ea typeface="ＭＳ Ｐゴシック" pitchFamily="-105" charset="-128"/>
              </a:rPr>
              <a:t>S</a:t>
            </a:r>
            <a:r>
              <a:rPr lang="en-US" altLang="en-US" sz="2800" dirty="0" smtClean="0">
                <a:latin typeface="Calibri" panose="020F0502020204030204" pitchFamily="34" charset="0"/>
                <a:ea typeface="ＭＳ Ｐゴシック" pitchFamily="-105" charset="-128"/>
              </a:rPr>
              <a:t>croll bars</a:t>
            </a:r>
          </a:p>
          <a:p>
            <a:r>
              <a:rPr lang="en-US" altLang="en-US" sz="2800" dirty="0" err="1">
                <a:latin typeface="Calibri" panose="020F0502020204030204" pitchFamily="34" charset="0"/>
                <a:ea typeface="ＭＳ Ｐゴシック" pitchFamily="-105" charset="-128"/>
              </a:rPr>
              <a:t>B</a:t>
            </a:r>
            <a:r>
              <a:rPr lang="en-US" altLang="en-US" sz="2800" dirty="0" err="1" smtClean="0">
                <a:latin typeface="Calibri" panose="020F0502020204030204" pitchFamily="34" charset="0"/>
                <a:ea typeface="ＭＳ Ｐゴシック" pitchFamily="-105" charset="-128"/>
              </a:rPr>
              <a:t>ackswamp</a:t>
            </a:r>
            <a:endParaRPr lang="en-US" altLang="en-US" sz="2800" dirty="0" smtClean="0">
              <a:latin typeface="Calibri" panose="020F0502020204030204" pitchFamily="34" charset="0"/>
              <a:ea typeface="ＭＳ Ｐゴシック" pitchFamily="-105" charset="-128"/>
            </a:endParaRPr>
          </a:p>
        </p:txBody>
      </p:sp>
      <p:sp>
        <p:nvSpPr>
          <p:cNvPr id="43012" name="Text Box 3"/>
          <p:cNvSpPr txBox="1">
            <a:spLocks noChangeArrowheads="1"/>
          </p:cNvSpPr>
          <p:nvPr/>
        </p:nvSpPr>
        <p:spPr bwMode="auto">
          <a:xfrm>
            <a:off x="381000" y="56388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>
              <a:latin typeface="Arial" panose="020B0604020202020204" pitchFamily="34" charset="0"/>
            </a:endParaRPr>
          </a:p>
        </p:txBody>
      </p:sp>
      <p:grpSp>
        <p:nvGrpSpPr>
          <p:cNvPr id="43013" name="Group 4"/>
          <p:cNvGrpSpPr>
            <a:grpSpLocks/>
          </p:cNvGrpSpPr>
          <p:nvPr/>
        </p:nvGrpSpPr>
        <p:grpSpPr bwMode="auto">
          <a:xfrm>
            <a:off x="2743200" y="1143000"/>
            <a:ext cx="6248400" cy="5014912"/>
            <a:chOff x="129" y="755"/>
            <a:chExt cx="5487" cy="3108"/>
          </a:xfrm>
        </p:grpSpPr>
        <p:pic>
          <p:nvPicPr>
            <p:cNvPr id="43014" name="Picture 5" descr="floodplai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640"/>
            <a:stretch>
              <a:fillRect/>
            </a:stretch>
          </p:blipFill>
          <p:spPr bwMode="auto">
            <a:xfrm>
              <a:off x="159" y="755"/>
              <a:ext cx="5457" cy="308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015" name="Rectangle 6"/>
            <p:cNvSpPr>
              <a:spLocks noChangeArrowheads="1"/>
            </p:cNvSpPr>
            <p:nvPr/>
          </p:nvSpPr>
          <p:spPr bwMode="auto">
            <a:xfrm>
              <a:off x="4186" y="3711"/>
              <a:ext cx="125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pPr eaLnBrk="1" hangingPunct="1">
                <a:spcBef>
                  <a:spcPct val="30000"/>
                </a:spcBef>
              </a:pPr>
              <a:endParaRPr lang="en-US" altLang="en-US" sz="800">
                <a:latin typeface="Arial" panose="020B0604020202020204" pitchFamily="34" charset="0"/>
              </a:endParaRPr>
            </a:p>
          </p:txBody>
        </p:sp>
        <p:sp>
          <p:nvSpPr>
            <p:cNvPr id="43016" name="Text Box 7"/>
            <p:cNvSpPr txBox="1">
              <a:spLocks noChangeArrowheads="1"/>
            </p:cNvSpPr>
            <p:nvPr/>
          </p:nvSpPr>
          <p:spPr bwMode="auto">
            <a:xfrm>
              <a:off x="129" y="3718"/>
              <a:ext cx="480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9" name="Line 6"/>
          <p:cNvSpPr>
            <a:spLocks noChangeShapeType="1"/>
          </p:cNvSpPr>
          <p:nvPr/>
        </p:nvSpPr>
        <p:spPr bwMode="auto">
          <a:xfrm flipV="1">
            <a:off x="76200" y="914400"/>
            <a:ext cx="4191000" cy="1188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70573" y="4433447"/>
            <a:ext cx="23963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What other features are present on the floodplain?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2446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" y="-152400"/>
            <a:ext cx="7886700" cy="1325563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-105" charset="-128"/>
              </a:rPr>
              <a:t>Alluvial Fans</a:t>
            </a:r>
          </a:p>
        </p:txBody>
      </p:sp>
      <p:sp>
        <p:nvSpPr>
          <p:cNvPr id="56323" name="Rectangle 6"/>
          <p:cNvSpPr>
            <a:spLocks noGrp="1" noChangeArrowheads="1"/>
          </p:cNvSpPr>
          <p:nvPr>
            <p:ph idx="1"/>
          </p:nvPr>
        </p:nvSpPr>
        <p:spPr>
          <a:xfrm>
            <a:off x="0" y="882650"/>
            <a:ext cx="8763000" cy="3962400"/>
          </a:xfrm>
        </p:spPr>
        <p:txBody>
          <a:bodyPr/>
          <a:lstStyle/>
          <a:p>
            <a:r>
              <a:rPr lang="en-US" altLang="en-US" dirty="0" smtClean="0">
                <a:latin typeface="Calibri" panose="020F0502020204030204" pitchFamily="34" charset="0"/>
                <a:ea typeface="ＭＳ Ｐゴシック" pitchFamily="-105" charset="-128"/>
              </a:rPr>
              <a:t>What? fan shaped deposits at the mouth of valleys and </a:t>
            </a:r>
            <a:r>
              <a:rPr lang="en-US" altLang="en-US" dirty="0" err="1" smtClean="0">
                <a:latin typeface="Calibri" panose="020F0502020204030204" pitchFamily="34" charset="0"/>
                <a:ea typeface="ＭＳ Ｐゴシック" pitchFamily="-105" charset="-128"/>
              </a:rPr>
              <a:t>gulleys</a:t>
            </a:r>
            <a:r>
              <a:rPr lang="en-US" altLang="en-US" dirty="0" smtClean="0">
                <a:latin typeface="Calibri" panose="020F0502020204030204" pitchFamily="34" charset="0"/>
                <a:ea typeface="ＭＳ Ｐゴシック" pitchFamily="-105" charset="-128"/>
              </a:rPr>
              <a:t>, </a:t>
            </a:r>
            <a:r>
              <a:rPr lang="en-US" altLang="en-US" dirty="0" smtClean="0">
                <a:latin typeface="Calibri" panose="020F0502020204030204" pitchFamily="34" charset="0"/>
                <a:ea typeface="ＭＳ Ｐゴシック" pitchFamily="-105" charset="-128"/>
              </a:rPr>
              <a:t>unsorted with boulders </a:t>
            </a:r>
            <a:r>
              <a:rPr lang="en-US" altLang="en-US" dirty="0" smtClean="0">
                <a:latin typeface="Calibri" panose="020F0502020204030204" pitchFamily="34" charset="0"/>
                <a:ea typeface="ＭＳ Ｐゴシック" pitchFamily="-105" charset="-128"/>
              </a:rPr>
              <a:t>to sands</a:t>
            </a:r>
          </a:p>
          <a:p>
            <a:r>
              <a:rPr lang="en-US" altLang="en-US" dirty="0" smtClean="0">
                <a:latin typeface="Calibri" panose="020F0502020204030204" pitchFamily="34" charset="0"/>
                <a:ea typeface="ＭＳ Ｐゴシック" pitchFamily="-105" charset="-128"/>
              </a:rPr>
              <a:t>When</a:t>
            </a:r>
            <a:r>
              <a:rPr lang="en-US" altLang="en-US" dirty="0">
                <a:latin typeface="Calibri" panose="020F0502020204030204" pitchFamily="34" charset="0"/>
                <a:ea typeface="ＭＳ Ｐゴシック" pitchFamily="-105" charset="-128"/>
              </a:rPr>
              <a:t>? streams encounter a sudden change in gradient and confinement, e.g. leaving mountains, they often deposit alluvial </a:t>
            </a:r>
            <a:r>
              <a:rPr lang="en-US" altLang="en-US" dirty="0" smtClean="0">
                <a:latin typeface="Calibri" panose="020F0502020204030204" pitchFamily="34" charset="0"/>
                <a:ea typeface="ＭＳ Ｐゴシック" pitchFamily="-105" charset="-128"/>
              </a:rPr>
              <a:t>fans</a:t>
            </a:r>
          </a:p>
          <a:p>
            <a:r>
              <a:rPr lang="en-US" altLang="en-US" dirty="0">
                <a:latin typeface="Calibri" panose="020F0502020204030204" pitchFamily="34" charset="0"/>
                <a:ea typeface="ＭＳ Ｐゴシック" pitchFamily="-105" charset="-128"/>
              </a:rPr>
              <a:t>W</a:t>
            </a:r>
            <a:r>
              <a:rPr lang="en-US" altLang="en-US" dirty="0" smtClean="0">
                <a:latin typeface="Calibri" panose="020F0502020204030204" pitchFamily="34" charset="0"/>
                <a:ea typeface="ＭＳ Ｐゴシック" pitchFamily="-105" charset="-128"/>
              </a:rPr>
              <a:t>hy? transport capacity suddenly decreases…</a:t>
            </a:r>
          </a:p>
          <a:p>
            <a:endParaRPr lang="en-US" altLang="en-US" dirty="0" smtClean="0">
              <a:latin typeface="Calibri" panose="020F0502020204030204" pitchFamily="34" charset="0"/>
              <a:ea typeface="ＭＳ Ｐゴシック" pitchFamily="-105" charset="-128"/>
            </a:endParaRPr>
          </a:p>
          <a:p>
            <a:endParaRPr lang="en-US" altLang="en-US" dirty="0" smtClean="0">
              <a:latin typeface="Calibri" panose="020F0502020204030204" pitchFamily="34" charset="0"/>
              <a:ea typeface="ＭＳ Ｐゴシック" pitchFamily="-105" charset="-128"/>
            </a:endParaRPr>
          </a:p>
        </p:txBody>
      </p:sp>
      <p:pic>
        <p:nvPicPr>
          <p:cNvPr id="56324" name="Picture 7" descr="Alluvial Fan                                                   00000045&#10;Pwrpnt Wrk                     A004BEB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71800"/>
            <a:ext cx="5052944" cy="30797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6"/>
          <p:cNvSpPr>
            <a:spLocks noChangeShapeType="1"/>
          </p:cNvSpPr>
          <p:nvPr/>
        </p:nvSpPr>
        <p:spPr bwMode="auto">
          <a:xfrm flipV="1">
            <a:off x="157336" y="704724"/>
            <a:ext cx="4343400" cy="1188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1027" descr="alluvialf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544" y="2872581"/>
            <a:ext cx="3226676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idx="1"/>
          </p:nvPr>
        </p:nvSpPr>
        <p:spPr>
          <a:xfrm>
            <a:off x="685800" y="351322"/>
            <a:ext cx="7467600" cy="1676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en-US" sz="2400" dirty="0" smtClean="0">
                <a:latin typeface="Calibri" panose="020F0502020204030204" pitchFamily="34" charset="0"/>
                <a:ea typeface="ＭＳ Ｐゴシック" pitchFamily="-105" charset="-128"/>
              </a:rPr>
              <a:t>Alluvial fans tend to be coarse-grained at their head. At their edges, however, they can be relatively fine-grained.</a:t>
            </a:r>
          </a:p>
          <a:p>
            <a:pPr marL="0" indent="0">
              <a:buNone/>
            </a:pPr>
            <a:r>
              <a:rPr lang="en-US" altLang="en-US" sz="2400" dirty="0" smtClean="0">
                <a:solidFill>
                  <a:srgbClr val="FF0000"/>
                </a:solidFill>
                <a:latin typeface="Calibri" panose="020F0502020204030204" pitchFamily="34" charset="0"/>
                <a:ea typeface="ＭＳ Ｐゴシック" pitchFamily="-105" charset="-128"/>
              </a:rPr>
              <a:t>Why?</a:t>
            </a:r>
          </a:p>
          <a:p>
            <a:pPr marL="0" indent="0">
              <a:buNone/>
            </a:pPr>
            <a:r>
              <a:rPr lang="en-US" alt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ＭＳ Ｐゴシック" pitchFamily="-105" charset="-128"/>
              </a:rPr>
              <a:t>Initial loss of energy deposits large grains near valley, leftover energy can carry smaller particles farther</a:t>
            </a:r>
            <a:endParaRPr lang="en-US" altLang="en-US" sz="2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ＭＳ Ｐゴシック" pitchFamily="-105" charset="-128"/>
            </a:endParaRPr>
          </a:p>
        </p:txBody>
      </p:sp>
      <p:pic>
        <p:nvPicPr>
          <p:cNvPr id="57347" name="Picture 3" descr="alluvialf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057400"/>
            <a:ext cx="6858000" cy="4637088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93846" y="141171"/>
            <a:ext cx="7772400" cy="914400"/>
          </a:xfrm>
        </p:spPr>
        <p:txBody>
          <a:bodyPr/>
          <a:lstStyle/>
          <a:p>
            <a:r>
              <a:rPr lang="en-US" altLang="en-US" sz="3600" dirty="0" smtClean="0">
                <a:ea typeface="ＭＳ Ｐゴシック" pitchFamily="-105" charset="-128"/>
              </a:rPr>
              <a:t>Alluvial Fans</a:t>
            </a:r>
          </a:p>
        </p:txBody>
      </p:sp>
      <p:sp>
        <p:nvSpPr>
          <p:cNvPr id="58371" name="Content Placeholder 6"/>
          <p:cNvSpPr>
            <a:spLocks noGrp="1"/>
          </p:cNvSpPr>
          <p:nvPr>
            <p:ph idx="1"/>
          </p:nvPr>
        </p:nvSpPr>
        <p:spPr>
          <a:xfrm>
            <a:off x="152400" y="990600"/>
            <a:ext cx="3276600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b="1" dirty="0" smtClean="0">
                <a:latin typeface="Calibri" panose="020F0502020204030204" pitchFamily="34" charset="0"/>
                <a:ea typeface="ＭＳ Ｐゴシック" pitchFamily="-105" charset="-128"/>
              </a:rPr>
              <a:t>As fans join together and coalesce, they form a surface called a “bajada”</a:t>
            </a:r>
          </a:p>
          <a:p>
            <a:pPr marL="0" indent="0">
              <a:buNone/>
            </a:pPr>
            <a:endParaRPr lang="en-US" altLang="en-US" b="1" dirty="0">
              <a:latin typeface="Calibri" panose="020F0502020204030204" pitchFamily="34" charset="0"/>
              <a:ea typeface="ＭＳ Ｐゴシック" pitchFamily="-105" charset="-128"/>
            </a:endParaRPr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76200" y="914400"/>
            <a:ext cx="2895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514600"/>
            <a:ext cx="5863716" cy="39110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533400"/>
            <a:ext cx="4429125" cy="28078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081252" y="3341254"/>
            <a:ext cx="2524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Death Valley bajada and fan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7"/>
          <p:cNvSpPr txBox="1">
            <a:spLocks noChangeArrowheads="1"/>
          </p:cNvSpPr>
          <p:nvPr/>
        </p:nvSpPr>
        <p:spPr bwMode="auto">
          <a:xfrm>
            <a:off x="304800" y="1147763"/>
            <a:ext cx="74676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sz="2800" b="1">
                <a:solidFill>
                  <a:srgbClr val="FF0000"/>
                </a:solidFill>
                <a:latin typeface="Calibri" panose="020F0502020204030204" pitchFamily="34" charset="0"/>
              </a:rPr>
              <a:t>Aggradation</a:t>
            </a:r>
            <a:r>
              <a:rPr lang="en-US" altLang="en-US" sz="2800" b="1">
                <a:latin typeface="Calibri" panose="020F0502020204030204" pitchFamily="34" charset="0"/>
              </a:rPr>
              <a:t> occurs when deposition is greater than erosion.</a:t>
            </a:r>
          </a:p>
        </p:txBody>
      </p:sp>
      <p:pic>
        <p:nvPicPr>
          <p:cNvPr id="15363" name="Picture 9" descr="D:\141\141 pictures\aggrad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2514600"/>
            <a:ext cx="4114800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10" descr="D:\141\141 pictures\aggradation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75" y="2514600"/>
            <a:ext cx="411480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11"/>
          <p:cNvSpPr txBox="1">
            <a:spLocks noChangeArrowheads="1"/>
          </p:cNvSpPr>
          <p:nvPr/>
        </p:nvSpPr>
        <p:spPr bwMode="auto">
          <a:xfrm>
            <a:off x="1066800" y="5486400"/>
            <a:ext cx="6308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dirty="0">
                <a:latin typeface="Calibri" panose="020F0502020204030204" pitchFamily="34" charset="0"/>
              </a:rPr>
              <a:t>Aggradation of the </a:t>
            </a:r>
            <a:r>
              <a:rPr lang="en-US" altLang="en-US" dirty="0" err="1">
                <a:latin typeface="Calibri" panose="020F0502020204030204" pitchFamily="34" charset="0"/>
              </a:rPr>
              <a:t>Rivière</a:t>
            </a:r>
            <a:r>
              <a:rPr lang="en-US" altLang="en-US" dirty="0">
                <a:latin typeface="Calibri" panose="020F0502020204030204" pitchFamily="34" charset="0"/>
              </a:rPr>
              <a:t> des Ha! Ha! in Quebec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E:\CH14\14.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533400"/>
            <a:ext cx="5643562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304800" y="1279525"/>
            <a:ext cx="3276600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>
                <a:latin typeface="Calibri" panose="020F0502020204030204" pitchFamily="34" charset="0"/>
              </a:rPr>
              <a:t>Many stream valleys contain one or more relatively flat alluvial terraces that lie above the floodplain.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76200" y="106363"/>
            <a:ext cx="7886700" cy="854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z="3600" dirty="0" smtClean="0">
                <a:ea typeface="ＭＳ Ｐゴシック" pitchFamily="-105" charset="-128"/>
              </a:rPr>
              <a:t>River Terraces</a:t>
            </a:r>
            <a:endParaRPr lang="en-US" altLang="en-US" sz="3600" dirty="0">
              <a:ea typeface="ＭＳ Ｐゴシック" pitchFamily="-105" charset="-128"/>
            </a:endParaRP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76200" y="914400"/>
            <a:ext cx="3352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5800" y="823913"/>
            <a:ext cx="8458200" cy="595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6"/>
          <p:cNvSpPr>
            <a:spLocks noGrp="1" noChangeArrowheads="1"/>
          </p:cNvSpPr>
          <p:nvPr>
            <p:ph type="title"/>
          </p:nvPr>
        </p:nvSpPr>
        <p:spPr>
          <a:xfrm>
            <a:off x="76200" y="180978"/>
            <a:ext cx="7886700" cy="854074"/>
          </a:xfrm>
        </p:spPr>
        <p:txBody>
          <a:bodyPr>
            <a:normAutofit/>
          </a:bodyPr>
          <a:lstStyle/>
          <a:p>
            <a:r>
              <a:rPr lang="en-US" altLang="en-US" sz="3600" dirty="0" smtClean="0">
                <a:ea typeface="ＭＳ Ｐゴシック" pitchFamily="-105" charset="-128"/>
              </a:rPr>
              <a:t>River Terraces</a:t>
            </a:r>
          </a:p>
        </p:txBody>
      </p:sp>
      <p:sp>
        <p:nvSpPr>
          <p:cNvPr id="60420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260909"/>
            <a:ext cx="3886200" cy="4572000"/>
          </a:xfrm>
        </p:spPr>
        <p:txBody>
          <a:bodyPr/>
          <a:lstStyle/>
          <a:p>
            <a:r>
              <a:rPr lang="en-US" altLang="en-US" dirty="0" smtClean="0">
                <a:latin typeface="Calibri" panose="020F0502020204030204" pitchFamily="34" charset="0"/>
                <a:ea typeface="ＭＳ Ｐゴシック" pitchFamily="-105" charset="-128"/>
              </a:rPr>
              <a:t>Streams may create depositional landforms (especially floodplains) and then start to incise</a:t>
            </a:r>
          </a:p>
          <a:p>
            <a:r>
              <a:rPr lang="en-US" altLang="en-US" dirty="0">
                <a:latin typeface="Calibri" panose="020F0502020204030204" pitchFamily="34" charset="0"/>
                <a:ea typeface="ＭＳ Ｐゴシック" pitchFamily="-105" charset="-128"/>
              </a:rPr>
              <a:t>T</a:t>
            </a:r>
            <a:r>
              <a:rPr lang="en-US" altLang="en-US" dirty="0" smtClean="0">
                <a:latin typeface="Calibri" panose="020F0502020204030204" pitchFamily="34" charset="0"/>
                <a:ea typeface="ＭＳ Ｐゴシック" pitchFamily="-105" charset="-128"/>
              </a:rPr>
              <a:t>erraces are abandoned floodplains</a:t>
            </a:r>
          </a:p>
          <a:p>
            <a:endParaRPr lang="en-US" altLang="en-US" dirty="0" smtClean="0">
              <a:latin typeface="Calibri" panose="020F0502020204030204" pitchFamily="34" charset="0"/>
              <a:ea typeface="ＭＳ Ｐゴシック" pitchFamily="-105" charset="-128"/>
            </a:endParaRPr>
          </a:p>
        </p:txBody>
      </p:sp>
      <p:sp>
        <p:nvSpPr>
          <p:cNvPr id="60421" name="Rectangle 4"/>
          <p:cNvSpPr>
            <a:spLocks noChangeArrowheads="1"/>
          </p:cNvSpPr>
          <p:nvPr/>
        </p:nvSpPr>
        <p:spPr bwMode="auto">
          <a:xfrm>
            <a:off x="914400" y="762000"/>
            <a:ext cx="77724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endParaRPr lang="en-US" altLang="en-US"/>
          </a:p>
          <a:p>
            <a:pPr lvl="1">
              <a:spcBef>
                <a:spcPct val="20000"/>
              </a:spcBef>
              <a:buFontTx/>
              <a:buChar char="–"/>
            </a:pPr>
            <a:endParaRPr lang="en-US" altLang="en-US"/>
          </a:p>
          <a:p>
            <a:pPr>
              <a:spcBef>
                <a:spcPct val="20000"/>
              </a:spcBef>
              <a:buFontTx/>
              <a:buChar char="•"/>
            </a:pPr>
            <a:endParaRPr lang="en-US" altLang="en-US"/>
          </a:p>
          <a:p>
            <a:pPr>
              <a:spcBef>
                <a:spcPct val="20000"/>
              </a:spcBef>
              <a:buFontTx/>
              <a:buChar char="•"/>
            </a:pPr>
            <a:endParaRPr lang="en-US" altLang="en-US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76200" y="914400"/>
            <a:ext cx="3352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466" name="Object 2"/>
          <p:cNvGraphicFramePr>
            <a:graphicFrameLocks noChangeAspect="1"/>
          </p:cNvGraphicFramePr>
          <p:nvPr/>
        </p:nvGraphicFramePr>
        <p:xfrm>
          <a:off x="4419600" y="3733800"/>
          <a:ext cx="4648200" cy="306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81" name="Image" r:id="rId3" imgW="9523810" imgH="6273016" progId="Photoshop.Image.6">
                  <p:embed/>
                </p:oleObj>
              </mc:Choice>
              <mc:Fallback>
                <p:oleObj name="Image" r:id="rId3" imgW="9523810" imgH="6273016" progId="Photoshop.Image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3733800"/>
                        <a:ext cx="4648200" cy="306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2467" name="Picture 5" descr="IMG_55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33800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Rectangle 6"/>
          <p:cNvSpPr>
            <a:spLocks noChangeArrowheads="1"/>
          </p:cNvSpPr>
          <p:nvPr/>
        </p:nvSpPr>
        <p:spPr bwMode="auto">
          <a:xfrm>
            <a:off x="0" y="0"/>
            <a:ext cx="3505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sz="3600" dirty="0">
                <a:solidFill>
                  <a:schemeClr val="tx2"/>
                </a:solidFill>
                <a:latin typeface="+mj-lt"/>
              </a:rPr>
              <a:t>River Terraces</a:t>
            </a:r>
          </a:p>
        </p:txBody>
      </p:sp>
      <p:sp>
        <p:nvSpPr>
          <p:cNvPr id="62469" name="Line 7"/>
          <p:cNvSpPr>
            <a:spLocks noChangeShapeType="1"/>
          </p:cNvSpPr>
          <p:nvPr/>
        </p:nvSpPr>
        <p:spPr bwMode="auto">
          <a:xfrm>
            <a:off x="76200" y="914400"/>
            <a:ext cx="3352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2470" name="Picture 8" descr="floodplain.gif                                                 00034CC5Macintosh HD                   BC2CE792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4500563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76200"/>
            <a:ext cx="3581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5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en-US" sz="3600" dirty="0" smtClean="0">
                <a:ea typeface="ＭＳ Ｐゴシック" pitchFamily="-105" charset="-128"/>
              </a:rPr>
              <a:t>River Terraces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305800" cy="4572000"/>
          </a:xfrm>
        </p:spPr>
        <p:txBody>
          <a:bodyPr/>
          <a:lstStyle/>
          <a:p>
            <a:r>
              <a:rPr lang="en-US" altLang="en-US" dirty="0" smtClean="0">
                <a:latin typeface="Calibri" panose="020F0502020204030204" pitchFamily="34" charset="0"/>
                <a:ea typeface="ＭＳ Ｐゴシック" pitchFamily="-105" charset="-128"/>
              </a:rPr>
              <a:t>Changes in whether a stream is eroding or depositing in a given location can be caused by several different phenomena:</a:t>
            </a:r>
          </a:p>
          <a:p>
            <a:endParaRPr lang="en-US" altLang="en-US" sz="400" dirty="0" smtClean="0">
              <a:latin typeface="Calibri" panose="020F0502020204030204" pitchFamily="34" charset="0"/>
              <a:ea typeface="ＭＳ Ｐゴシック" pitchFamily="-105" charset="-128"/>
            </a:endParaRPr>
          </a:p>
          <a:p>
            <a:pPr lvl="1"/>
            <a:r>
              <a:rPr lang="en-US" altLang="en-US" sz="2800" dirty="0" smtClean="0">
                <a:latin typeface="Calibri" panose="020F0502020204030204" pitchFamily="34" charset="0"/>
                <a:ea typeface="ＭＳ Ｐゴシック" pitchFamily="-105" charset="-128"/>
              </a:rPr>
              <a:t>	tectonic uplift</a:t>
            </a:r>
          </a:p>
          <a:p>
            <a:pPr lvl="1"/>
            <a:r>
              <a:rPr lang="en-US" altLang="en-US" sz="2800" dirty="0" smtClean="0">
                <a:latin typeface="Calibri" panose="020F0502020204030204" pitchFamily="34" charset="0"/>
                <a:ea typeface="ＭＳ Ｐゴシック" pitchFamily="-105" charset="-128"/>
              </a:rPr>
              <a:t>	change in base level downstream</a:t>
            </a:r>
          </a:p>
          <a:p>
            <a:pPr lvl="1"/>
            <a:r>
              <a:rPr lang="en-US" altLang="en-US" sz="2800" dirty="0" smtClean="0">
                <a:latin typeface="Calibri" panose="020F0502020204030204" pitchFamily="34" charset="0"/>
                <a:ea typeface="ＭＳ Ｐゴシック" pitchFamily="-105" charset="-128"/>
              </a:rPr>
              <a:t>	change in climate modifying system’s discharge and sediment supply</a:t>
            </a:r>
          </a:p>
          <a:p>
            <a:pPr lvl="1"/>
            <a:endParaRPr lang="en-US" altLang="en-US" dirty="0" smtClean="0">
              <a:latin typeface="Calibri" panose="020F0502020204030204" pitchFamily="34" charset="0"/>
              <a:ea typeface="ＭＳ Ｐゴシック" pitchFamily="-105" charset="-128"/>
            </a:endParaRPr>
          </a:p>
          <a:p>
            <a:r>
              <a:rPr lang="en-US" altLang="en-US" dirty="0" smtClean="0">
                <a:latin typeface="Calibri" panose="020F0502020204030204" pitchFamily="34" charset="0"/>
                <a:ea typeface="ＭＳ Ｐゴシック" pitchFamily="-105" charset="-128"/>
              </a:rPr>
              <a:t>Which brings us to </a:t>
            </a:r>
            <a:r>
              <a:rPr lang="en-US" altLang="en-US" sz="2400" b="1" dirty="0" smtClean="0">
                <a:solidFill>
                  <a:srgbClr val="FF0000"/>
                </a:solidFill>
                <a:latin typeface="Calibri" panose="020F0502020204030204" pitchFamily="34" charset="0"/>
                <a:ea typeface="ＭＳ Ｐゴシック" pitchFamily="-105" charset="-128"/>
              </a:rPr>
              <a:t>river response</a:t>
            </a:r>
            <a:r>
              <a:rPr lang="en-US" altLang="en-US" dirty="0" smtClean="0">
                <a:latin typeface="Calibri" panose="020F0502020204030204" pitchFamily="34" charset="0"/>
                <a:ea typeface="ＭＳ Ｐゴシック" pitchFamily="-105" charset="-128"/>
              </a:rPr>
              <a:t>…(in 2 weeks)</a:t>
            </a:r>
          </a:p>
          <a:p>
            <a:pPr lvl="1"/>
            <a:endParaRPr lang="en-US" altLang="en-US" dirty="0" smtClean="0">
              <a:latin typeface="Calibri" panose="020F0502020204030204" pitchFamily="34" charset="0"/>
              <a:ea typeface="ＭＳ Ｐゴシック" pitchFamily="-105" charset="-128"/>
            </a:endParaRPr>
          </a:p>
        </p:txBody>
      </p:sp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76200" y="914400"/>
            <a:ext cx="3352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idx="1"/>
          </p:nvPr>
        </p:nvSpPr>
        <p:spPr>
          <a:xfrm>
            <a:off x="304800" y="457200"/>
            <a:ext cx="8534400" cy="51054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smtClean="0">
                <a:latin typeface="Calibri" panose="020F0502020204030204" pitchFamily="34" charset="0"/>
                <a:ea typeface="ＭＳ Ｐゴシック" pitchFamily="-105" charset="-128"/>
              </a:rPr>
              <a:t>Floodplain sediments form by either:</a:t>
            </a:r>
          </a:p>
          <a:p>
            <a:pPr marL="0" indent="0">
              <a:buNone/>
            </a:pPr>
            <a:r>
              <a:rPr lang="en-US" altLang="en-US" sz="2400" dirty="0" smtClean="0">
                <a:latin typeface="Calibri" panose="020F0502020204030204" pitchFamily="34" charset="0"/>
                <a:ea typeface="ＭＳ Ｐゴシック" pitchFamily="-105" charset="-128"/>
              </a:rPr>
              <a:t>1. deposition of </a:t>
            </a:r>
            <a:r>
              <a:rPr lang="en-US" altLang="en-US" sz="2400" i="1" dirty="0" smtClean="0">
                <a:latin typeface="Calibri" panose="020F0502020204030204" pitchFamily="34" charset="0"/>
                <a:ea typeface="ＭＳ Ｐゴシック" pitchFamily="-105" charset="-128"/>
              </a:rPr>
              <a:t>overbank suspended sediment, </a:t>
            </a:r>
            <a:r>
              <a:rPr lang="en-US" altLang="en-US" sz="2400" dirty="0" smtClean="0">
                <a:latin typeface="Calibri" panose="020F0502020204030204" pitchFamily="34" charset="0"/>
                <a:ea typeface="ＭＳ Ｐゴシック" pitchFamily="-105" charset="-128"/>
              </a:rPr>
              <a:t>or </a:t>
            </a:r>
          </a:p>
          <a:p>
            <a:pPr marL="0" indent="0">
              <a:buNone/>
            </a:pPr>
            <a:r>
              <a:rPr lang="en-US" altLang="en-US" sz="2400" dirty="0" smtClean="0">
                <a:latin typeface="Calibri" panose="020F0502020204030204" pitchFamily="34" charset="0"/>
                <a:ea typeface="ＭＳ Ｐゴシック" pitchFamily="-105" charset="-128"/>
              </a:rPr>
              <a:t>2. deposition of </a:t>
            </a:r>
            <a:r>
              <a:rPr lang="en-US" altLang="en-US" sz="2400" i="1" dirty="0" smtClean="0">
                <a:latin typeface="Calibri" panose="020F0502020204030204" pitchFamily="34" charset="0"/>
                <a:ea typeface="ＭＳ Ｐゴシック" pitchFamily="-105" charset="-128"/>
              </a:rPr>
              <a:t>bedload </a:t>
            </a:r>
            <a:r>
              <a:rPr lang="en-US" altLang="en-US" sz="2400" dirty="0" smtClean="0">
                <a:latin typeface="Calibri" panose="020F0502020204030204" pitchFamily="34" charset="0"/>
                <a:ea typeface="ＭＳ Ｐゴシック" pitchFamily="-105" charset="-128"/>
              </a:rPr>
              <a:t>as the  channel migrates across its valley</a:t>
            </a:r>
          </a:p>
          <a:p>
            <a:endParaRPr lang="en-US" altLang="en-US" sz="2400" dirty="0" smtClean="0">
              <a:latin typeface="Calibri" panose="020F0502020204030204" pitchFamily="34" charset="0"/>
              <a:ea typeface="ＭＳ Ｐゴシック" pitchFamily="-105" charset="-128"/>
            </a:endParaRPr>
          </a:p>
          <a:p>
            <a:endParaRPr lang="en-US" altLang="en-US" dirty="0" smtClean="0">
              <a:latin typeface="Calibri" panose="020F0502020204030204" pitchFamily="34" charset="0"/>
              <a:ea typeface="ＭＳ Ｐゴシック" pitchFamily="-105" charset="-128"/>
            </a:endParaRPr>
          </a:p>
          <a:p>
            <a:pPr lvl="1"/>
            <a:endParaRPr lang="en-US" altLang="en-US" dirty="0" smtClean="0">
              <a:latin typeface="Calibri" panose="020F0502020204030204" pitchFamily="34" charset="0"/>
              <a:ea typeface="ＭＳ Ｐゴシック" pitchFamily="-105" charset="-128"/>
            </a:endParaRPr>
          </a:p>
          <a:p>
            <a:endParaRPr lang="en-US" altLang="en-US" sz="2400" dirty="0" smtClean="0">
              <a:latin typeface="Calibri" panose="020F0502020204030204" pitchFamily="34" charset="0"/>
              <a:ea typeface="ＭＳ Ｐゴシック" pitchFamily="-105" charset="-128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00400"/>
            <a:ext cx="4876800" cy="3540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0" y="2006600"/>
            <a:ext cx="3835400" cy="477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5"/>
          <p:cNvSpPr>
            <a:spLocks noGrp="1"/>
          </p:cNvSpPr>
          <p:nvPr>
            <p:ph type="title"/>
          </p:nvPr>
        </p:nvSpPr>
        <p:spPr>
          <a:xfrm>
            <a:off x="7219" y="-76200"/>
            <a:ext cx="7886700" cy="1325563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-105" charset="-128"/>
              </a:rPr>
              <a:t>Meander review!</a:t>
            </a:r>
          </a:p>
        </p:txBody>
      </p:sp>
      <p:sp>
        <p:nvSpPr>
          <p:cNvPr id="23556" name="Content Placeholder 16"/>
          <p:cNvSpPr>
            <a:spLocks noGrp="1"/>
          </p:cNvSpPr>
          <p:nvPr>
            <p:ph idx="1"/>
          </p:nvPr>
        </p:nvSpPr>
        <p:spPr>
          <a:xfrm>
            <a:off x="0" y="3429000"/>
            <a:ext cx="4267200" cy="3733800"/>
          </a:xfrm>
        </p:spPr>
        <p:txBody>
          <a:bodyPr/>
          <a:lstStyle/>
          <a:p>
            <a:r>
              <a:rPr lang="en-US" altLang="en-US" dirty="0" smtClean="0">
                <a:latin typeface="Calibri" panose="020F0502020204030204" pitchFamily="34" charset="0"/>
                <a:ea typeface="ＭＳ Ｐゴシック" pitchFamily="-105" charset="-128"/>
              </a:rPr>
              <a:t>higher velocities on outside of bends lead to </a:t>
            </a:r>
            <a:r>
              <a:rPr lang="en-US" altLang="en-US" dirty="0" err="1" smtClean="0">
                <a:latin typeface="Calibri" panose="020F0502020204030204" pitchFamily="34" charset="0"/>
                <a:ea typeface="ＭＳ Ｐゴシック" pitchFamily="-105" charset="-128"/>
              </a:rPr>
              <a:t>cutbank</a:t>
            </a:r>
            <a:r>
              <a:rPr lang="en-US" altLang="en-US" dirty="0" smtClean="0">
                <a:latin typeface="Calibri" panose="020F0502020204030204" pitchFamily="34" charset="0"/>
                <a:ea typeface="ＭＳ Ｐゴシック" pitchFamily="-105" charset="-128"/>
              </a:rPr>
              <a:t> erosion</a:t>
            </a:r>
          </a:p>
          <a:p>
            <a:endParaRPr lang="en-US" altLang="en-US" dirty="0" smtClean="0">
              <a:latin typeface="Calibri" panose="020F0502020204030204" pitchFamily="34" charset="0"/>
              <a:ea typeface="ＭＳ Ｐゴシック" pitchFamily="-105" charset="-128"/>
            </a:endParaRPr>
          </a:p>
          <a:p>
            <a:r>
              <a:rPr lang="en-US" altLang="en-US" dirty="0" smtClean="0">
                <a:latin typeface="Calibri" panose="020F0502020204030204" pitchFamily="34" charset="0"/>
                <a:ea typeface="ＭＳ Ｐゴシック" pitchFamily="-105" charset="-128"/>
              </a:rPr>
              <a:t>lower velocities on insides of bends lead to point bar deposition</a:t>
            </a:r>
          </a:p>
        </p:txBody>
      </p:sp>
      <p:pic>
        <p:nvPicPr>
          <p:cNvPr id="23555" name="Picture 3" descr=" Meander A                                                      00000045&#10;Pwrpnt Wrk                     A004BEB4:"/>
          <p:cNvPicPr>
            <a:picLocks noChangeAspect="1" noChangeArrowheads="1"/>
          </p:cNvPicPr>
          <p:nvPr/>
        </p:nvPicPr>
        <p:blipFill>
          <a:blip r:embed="rId2">
            <a:lum bright="-20000"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4452938" cy="17526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2" descr=" Meander B                                                      00000045&#10;Pwrpnt Wrk                     A004BEB4:"/>
          <p:cNvPicPr>
            <a:picLocks noChangeAspect="1" noChangeArrowheads="1"/>
          </p:cNvPicPr>
          <p:nvPr/>
        </p:nvPicPr>
        <p:blipFill>
          <a:blip r:embed="rId3">
            <a:lum bright="-20000"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5" y="2209800"/>
            <a:ext cx="4810125" cy="4648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762000"/>
          </a:xfrm>
        </p:spPr>
        <p:txBody>
          <a:bodyPr/>
          <a:lstStyle/>
          <a:p>
            <a:r>
              <a:rPr lang="en-US" altLang="en-US" sz="3600" dirty="0" smtClean="0">
                <a:latin typeface="Calibri" panose="020F0502020204030204" pitchFamily="34" charset="0"/>
                <a:ea typeface="ＭＳ Ｐゴシック" pitchFamily="-105" charset="-128"/>
              </a:rPr>
              <a:t>Point Bar Deposits</a:t>
            </a:r>
          </a:p>
        </p:txBody>
      </p:sp>
      <p:pic>
        <p:nvPicPr>
          <p:cNvPr id="24579" name="Picture 3" descr="pt bar deposit diag                                            00000045&#10;Pwrpnt Wrk                     A004BEB4:"/>
          <p:cNvPicPr>
            <a:picLocks noChangeAspect="1" noChangeArrowheads="1"/>
          </p:cNvPicPr>
          <p:nvPr/>
        </p:nvPicPr>
        <p:blipFill>
          <a:blip r:embed="rId2">
            <a:lum bright="-28000" contras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7469188" cy="29083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3" descr="pt bar deposit diag                                            00000045&#10;Pwrpnt Wrk                     A004BEB4:"/>
          <p:cNvPicPr>
            <a:picLocks noChangeAspect="1" noChangeArrowheads="1"/>
          </p:cNvPicPr>
          <p:nvPr/>
        </p:nvPicPr>
        <p:blipFill>
          <a:blip r:embed="rId2">
            <a:lum bright="-28000" contras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33800"/>
            <a:ext cx="7469188" cy="29083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1" name="Line 4"/>
          <p:cNvSpPr>
            <a:spLocks noChangeShapeType="1"/>
          </p:cNvSpPr>
          <p:nvPr/>
        </p:nvSpPr>
        <p:spPr bwMode="auto">
          <a:xfrm flipH="1" flipV="1">
            <a:off x="3962400" y="4572000"/>
            <a:ext cx="121920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2" name="Line 5"/>
          <p:cNvSpPr>
            <a:spLocks noChangeShapeType="1"/>
          </p:cNvSpPr>
          <p:nvPr/>
        </p:nvSpPr>
        <p:spPr bwMode="auto">
          <a:xfrm flipH="1" flipV="1">
            <a:off x="3429000" y="4572000"/>
            <a:ext cx="1219200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3" name="Line 6"/>
          <p:cNvSpPr>
            <a:spLocks noChangeShapeType="1"/>
          </p:cNvSpPr>
          <p:nvPr/>
        </p:nvSpPr>
        <p:spPr bwMode="auto">
          <a:xfrm flipH="1" flipV="1">
            <a:off x="2971800" y="4572000"/>
            <a:ext cx="9906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4" name="Line 7"/>
          <p:cNvSpPr>
            <a:spLocks noChangeShapeType="1"/>
          </p:cNvSpPr>
          <p:nvPr/>
        </p:nvSpPr>
        <p:spPr bwMode="auto">
          <a:xfrm flipH="1" flipV="1">
            <a:off x="2362200" y="4495800"/>
            <a:ext cx="9144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5" name="Line 8"/>
          <p:cNvSpPr>
            <a:spLocks noChangeShapeType="1"/>
          </p:cNvSpPr>
          <p:nvPr/>
        </p:nvSpPr>
        <p:spPr bwMode="auto">
          <a:xfrm flipH="1" flipV="1">
            <a:off x="1752600" y="4419600"/>
            <a:ext cx="9906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6" name="Line 9"/>
          <p:cNvSpPr>
            <a:spLocks noChangeShapeType="1"/>
          </p:cNvSpPr>
          <p:nvPr/>
        </p:nvSpPr>
        <p:spPr bwMode="auto">
          <a:xfrm flipH="1" flipV="1">
            <a:off x="1295400" y="4419600"/>
            <a:ext cx="76200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7" name="Line 10"/>
          <p:cNvSpPr>
            <a:spLocks noChangeShapeType="1"/>
          </p:cNvSpPr>
          <p:nvPr/>
        </p:nvSpPr>
        <p:spPr bwMode="auto">
          <a:xfrm flipH="1" flipV="1">
            <a:off x="914400" y="4572000"/>
            <a:ext cx="5334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8" name="Line 11"/>
          <p:cNvSpPr>
            <a:spLocks noChangeShapeType="1"/>
          </p:cNvSpPr>
          <p:nvPr/>
        </p:nvSpPr>
        <p:spPr bwMode="auto">
          <a:xfrm>
            <a:off x="914400" y="4876800"/>
            <a:ext cx="3810000" cy="152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7"/>
          <p:cNvSpPr>
            <a:spLocks noGrp="1"/>
          </p:cNvSpPr>
          <p:nvPr>
            <p:ph type="title"/>
          </p:nvPr>
        </p:nvSpPr>
        <p:spPr>
          <a:xfrm>
            <a:off x="91557" y="114300"/>
            <a:ext cx="7772400" cy="533400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>
                <a:latin typeface="Calibri" panose="020F0502020204030204" pitchFamily="34" charset="0"/>
                <a:ea typeface="ＭＳ Ｐゴシック" pitchFamily="-105" charset="-128"/>
              </a:rPr>
              <a:t>Meandering</a:t>
            </a:r>
          </a:p>
        </p:txBody>
      </p:sp>
      <p:sp>
        <p:nvSpPr>
          <p:cNvPr id="25608" name="Content Placeholder 18"/>
          <p:cNvSpPr>
            <a:spLocks noGrp="1"/>
          </p:cNvSpPr>
          <p:nvPr>
            <p:ph idx="1"/>
          </p:nvPr>
        </p:nvSpPr>
        <p:spPr>
          <a:xfrm>
            <a:off x="0" y="914400"/>
            <a:ext cx="3810000" cy="15240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 smtClean="0">
                <a:latin typeface="Calibri" panose="020F0502020204030204" pitchFamily="34" charset="0"/>
                <a:ea typeface="ＭＳ Ｐゴシック" pitchFamily="-105" charset="-128"/>
              </a:rPr>
              <a:t>meander belts</a:t>
            </a:r>
          </a:p>
        </p:txBody>
      </p:sp>
      <p:pic>
        <p:nvPicPr>
          <p:cNvPr id="25603" name="Picture 2" descr=" MEander C                                                      00000045&#10;Pwrpnt Wrk                     A004BEB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762000"/>
            <a:ext cx="4592638" cy="258921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2" descr=" Meander D                                                      00000045&#10;Pwrpnt Wrk                     A004BEB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3429000"/>
            <a:ext cx="4714875" cy="3429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420211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Freeform 15"/>
          <p:cNvSpPr>
            <a:spLocks noChangeArrowheads="1"/>
          </p:cNvSpPr>
          <p:nvPr/>
        </p:nvSpPr>
        <p:spPr bwMode="auto">
          <a:xfrm>
            <a:off x="65088" y="1517650"/>
            <a:ext cx="4098925" cy="3730625"/>
          </a:xfrm>
          <a:custGeom>
            <a:avLst/>
            <a:gdLst>
              <a:gd name="T0" fmla="*/ 0 w 4099728"/>
              <a:gd name="T1" fmla="*/ 3746560 h 3729402"/>
              <a:gd name="T2" fmla="*/ 721500 w 4099728"/>
              <a:gd name="T3" fmla="*/ 2260856 h 3729402"/>
              <a:gd name="T4" fmla="*/ 978032 w 4099728"/>
              <a:gd name="T5" fmla="*/ 1550301 h 3729402"/>
              <a:gd name="T6" fmla="*/ 1426966 w 4099728"/>
              <a:gd name="T7" fmla="*/ 1453407 h 3729402"/>
              <a:gd name="T8" fmla="*/ 1859867 w 4099728"/>
              <a:gd name="T9" fmla="*/ 1017385 h 3729402"/>
              <a:gd name="T10" fmla="*/ 2613435 w 4099728"/>
              <a:gd name="T11" fmla="*/ 209942 h 3729402"/>
              <a:gd name="T12" fmla="*/ 2918066 w 4099728"/>
              <a:gd name="T13" fmla="*/ 48450 h 3729402"/>
              <a:gd name="T14" fmla="*/ 3238734 w 4099728"/>
              <a:gd name="T15" fmla="*/ 242232 h 3729402"/>
              <a:gd name="T16" fmla="*/ 3511300 w 4099728"/>
              <a:gd name="T17" fmla="*/ 419873 h 3729402"/>
              <a:gd name="T18" fmla="*/ 4088500 w 4099728"/>
              <a:gd name="T19" fmla="*/ 0 h 372940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099728"/>
              <a:gd name="T31" fmla="*/ 0 h 3729402"/>
              <a:gd name="T32" fmla="*/ 4099728 w 4099728"/>
              <a:gd name="T33" fmla="*/ 3729402 h 372940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099728" h="3729402">
                <a:moveTo>
                  <a:pt x="0" y="3729402"/>
                </a:moveTo>
                <a:lnTo>
                  <a:pt x="723482" y="2250502"/>
                </a:lnTo>
                <a:lnTo>
                  <a:pt x="980720" y="1543201"/>
                </a:lnTo>
                <a:cubicBezTo>
                  <a:pt x="1420040" y="1445589"/>
                  <a:pt x="1266583" y="1446751"/>
                  <a:pt x="1430886" y="1446751"/>
                </a:cubicBezTo>
                <a:lnTo>
                  <a:pt x="1864975" y="1012726"/>
                </a:lnTo>
                <a:lnTo>
                  <a:pt x="2620611" y="208976"/>
                </a:lnTo>
                <a:lnTo>
                  <a:pt x="2926080" y="48226"/>
                </a:lnTo>
                <a:lnTo>
                  <a:pt x="3247628" y="241126"/>
                </a:lnTo>
                <a:lnTo>
                  <a:pt x="3520943" y="417951"/>
                </a:lnTo>
                <a:lnTo>
                  <a:pt x="4099728" y="0"/>
                </a:ln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25607" name="Freeform 16"/>
          <p:cNvSpPr>
            <a:spLocks noChangeArrowheads="1"/>
          </p:cNvSpPr>
          <p:nvPr/>
        </p:nvSpPr>
        <p:spPr bwMode="auto">
          <a:xfrm>
            <a:off x="1463675" y="4379913"/>
            <a:ext cx="2700338" cy="2474912"/>
          </a:xfrm>
          <a:custGeom>
            <a:avLst/>
            <a:gdLst>
              <a:gd name="T0" fmla="*/ 0 w 2700997"/>
              <a:gd name="T1" fmla="*/ 2466619 h 2475551"/>
              <a:gd name="T2" fmla="*/ 144206 w 2700997"/>
              <a:gd name="T3" fmla="*/ 2050178 h 2475551"/>
              <a:gd name="T4" fmla="*/ 176249 w 2700997"/>
              <a:gd name="T5" fmla="*/ 1825939 h 2475551"/>
              <a:gd name="T6" fmla="*/ 592832 w 2700997"/>
              <a:gd name="T7" fmla="*/ 1409497 h 2475551"/>
              <a:gd name="T8" fmla="*/ 1153622 w 2700997"/>
              <a:gd name="T9" fmla="*/ 977037 h 2475551"/>
              <a:gd name="T10" fmla="*/ 1730433 w 2700997"/>
              <a:gd name="T11" fmla="*/ 560595 h 2475551"/>
              <a:gd name="T12" fmla="*/ 2066906 w 2700997"/>
              <a:gd name="T13" fmla="*/ 240257 h 2475551"/>
              <a:gd name="T14" fmla="*/ 2691785 w 2700997"/>
              <a:gd name="T15" fmla="*/ 0 h 24755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700997"/>
              <a:gd name="T25" fmla="*/ 0 h 2475551"/>
              <a:gd name="T26" fmla="*/ 2700997 w 2700997"/>
              <a:gd name="T27" fmla="*/ 2475551 h 247555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700997" h="2475551">
                <a:moveTo>
                  <a:pt x="0" y="2475551"/>
                </a:moveTo>
                <a:lnTo>
                  <a:pt x="144696" y="2057601"/>
                </a:lnTo>
                <a:lnTo>
                  <a:pt x="176851" y="1832551"/>
                </a:lnTo>
                <a:lnTo>
                  <a:pt x="594862" y="1414600"/>
                </a:lnTo>
                <a:lnTo>
                  <a:pt x="1157570" y="980575"/>
                </a:lnTo>
                <a:lnTo>
                  <a:pt x="1736355" y="562625"/>
                </a:lnTo>
                <a:lnTo>
                  <a:pt x="2073980" y="241125"/>
                </a:lnTo>
                <a:lnTo>
                  <a:pt x="2700997" y="0"/>
                </a:ln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25609" name="Content Placeholder 18"/>
          <p:cNvSpPr txBox="1">
            <a:spLocks/>
          </p:cNvSpPr>
          <p:nvPr/>
        </p:nvSpPr>
        <p:spPr bwMode="auto">
          <a:xfrm>
            <a:off x="5410200" y="228600"/>
            <a:ext cx="3124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oxbows (sloughs)</a:t>
            </a:r>
          </a:p>
        </p:txBody>
      </p:sp>
      <p:sp>
        <p:nvSpPr>
          <p:cNvPr id="25610" name="TextBox 9"/>
          <p:cNvSpPr txBox="1">
            <a:spLocks noChangeArrowheads="1"/>
          </p:cNvSpPr>
          <p:nvPr/>
        </p:nvSpPr>
        <p:spPr bwMode="auto">
          <a:xfrm>
            <a:off x="0" y="1447800"/>
            <a:ext cx="1936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sz="2000">
                <a:solidFill>
                  <a:schemeClr val="bg1"/>
                </a:solidFill>
                <a:latin typeface="Calibri" panose="020F0502020204030204" pitchFamily="34" charset="0"/>
              </a:rPr>
              <a:t>songhua r., china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reeform 2"/>
          <p:cNvSpPr>
            <a:spLocks/>
          </p:cNvSpPr>
          <p:nvPr/>
        </p:nvSpPr>
        <p:spPr bwMode="auto">
          <a:xfrm>
            <a:off x="3581400" y="457200"/>
            <a:ext cx="2197100" cy="4994275"/>
          </a:xfrm>
          <a:custGeom>
            <a:avLst/>
            <a:gdLst>
              <a:gd name="T0" fmla="*/ 2147483647 w 1384"/>
              <a:gd name="T1" fmla="*/ 2147483647 h 3146"/>
              <a:gd name="T2" fmla="*/ 2147483647 w 1384"/>
              <a:gd name="T3" fmla="*/ 2147483647 h 3146"/>
              <a:gd name="T4" fmla="*/ 2147483647 w 1384"/>
              <a:gd name="T5" fmla="*/ 2147483647 h 3146"/>
              <a:gd name="T6" fmla="*/ 2147483647 w 1384"/>
              <a:gd name="T7" fmla="*/ 2147483647 h 3146"/>
              <a:gd name="T8" fmla="*/ 2147483647 w 1384"/>
              <a:gd name="T9" fmla="*/ 2147483647 h 3146"/>
              <a:gd name="T10" fmla="*/ 2147483647 w 1384"/>
              <a:gd name="T11" fmla="*/ 2147483647 h 3146"/>
              <a:gd name="T12" fmla="*/ 2147483647 w 1384"/>
              <a:gd name="T13" fmla="*/ 2147483647 h 3146"/>
              <a:gd name="T14" fmla="*/ 2147483647 w 1384"/>
              <a:gd name="T15" fmla="*/ 2147483647 h 3146"/>
              <a:gd name="T16" fmla="*/ 2147483647 w 1384"/>
              <a:gd name="T17" fmla="*/ 2147483647 h 3146"/>
              <a:gd name="T18" fmla="*/ 2147483647 w 1384"/>
              <a:gd name="T19" fmla="*/ 2147483647 h 3146"/>
              <a:gd name="T20" fmla="*/ 2147483647 w 1384"/>
              <a:gd name="T21" fmla="*/ 2147483647 h 3146"/>
              <a:gd name="T22" fmla="*/ 2147483647 w 1384"/>
              <a:gd name="T23" fmla="*/ 2147483647 h 3146"/>
              <a:gd name="T24" fmla="*/ 2147483647 w 1384"/>
              <a:gd name="T25" fmla="*/ 2147483647 h 3146"/>
              <a:gd name="T26" fmla="*/ 2147483647 w 1384"/>
              <a:gd name="T27" fmla="*/ 2147483647 h 3146"/>
              <a:gd name="T28" fmla="*/ 2147483647 w 1384"/>
              <a:gd name="T29" fmla="*/ 2147483647 h 3146"/>
              <a:gd name="T30" fmla="*/ 2147483647 w 1384"/>
              <a:gd name="T31" fmla="*/ 2147483647 h 3146"/>
              <a:gd name="T32" fmla="*/ 2147483647 w 1384"/>
              <a:gd name="T33" fmla="*/ 2147483647 h 3146"/>
              <a:gd name="T34" fmla="*/ 2147483647 w 1384"/>
              <a:gd name="T35" fmla="*/ 2147483647 h 3146"/>
              <a:gd name="T36" fmla="*/ 2147483647 w 1384"/>
              <a:gd name="T37" fmla="*/ 2147483647 h 3146"/>
              <a:gd name="T38" fmla="*/ 2147483647 w 1384"/>
              <a:gd name="T39" fmla="*/ 2147483647 h 3146"/>
              <a:gd name="T40" fmla="*/ 2147483647 w 1384"/>
              <a:gd name="T41" fmla="*/ 2147483647 h 3146"/>
              <a:gd name="T42" fmla="*/ 2147483647 w 1384"/>
              <a:gd name="T43" fmla="*/ 2147483647 h 3146"/>
              <a:gd name="T44" fmla="*/ 2147483647 w 1384"/>
              <a:gd name="T45" fmla="*/ 2147483647 h 3146"/>
              <a:gd name="T46" fmla="*/ 2147483647 w 1384"/>
              <a:gd name="T47" fmla="*/ 2147483647 h 3146"/>
              <a:gd name="T48" fmla="*/ 2147483647 w 1384"/>
              <a:gd name="T49" fmla="*/ 2147483647 h 3146"/>
              <a:gd name="T50" fmla="*/ 2147483647 w 1384"/>
              <a:gd name="T51" fmla="*/ 2147483647 h 3146"/>
              <a:gd name="T52" fmla="*/ 2147483647 w 1384"/>
              <a:gd name="T53" fmla="*/ 2147483647 h 3146"/>
              <a:gd name="T54" fmla="*/ 2147483647 w 1384"/>
              <a:gd name="T55" fmla="*/ 2147483647 h 314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384"/>
              <a:gd name="T85" fmla="*/ 0 h 3146"/>
              <a:gd name="T86" fmla="*/ 1384 w 1384"/>
              <a:gd name="T87" fmla="*/ 3146 h 314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384" h="3146">
                <a:moveTo>
                  <a:pt x="887" y="3114"/>
                </a:moveTo>
                <a:cubicBezTo>
                  <a:pt x="949" y="3111"/>
                  <a:pt x="1243" y="3146"/>
                  <a:pt x="1249" y="3096"/>
                </a:cubicBezTo>
                <a:cubicBezTo>
                  <a:pt x="1255" y="3046"/>
                  <a:pt x="1023" y="2901"/>
                  <a:pt x="922" y="2814"/>
                </a:cubicBezTo>
                <a:cubicBezTo>
                  <a:pt x="821" y="2727"/>
                  <a:pt x="703" y="2658"/>
                  <a:pt x="640" y="2576"/>
                </a:cubicBezTo>
                <a:cubicBezTo>
                  <a:pt x="577" y="2494"/>
                  <a:pt x="533" y="2405"/>
                  <a:pt x="543" y="2320"/>
                </a:cubicBezTo>
                <a:cubicBezTo>
                  <a:pt x="553" y="2235"/>
                  <a:pt x="595" y="2158"/>
                  <a:pt x="702" y="2064"/>
                </a:cubicBezTo>
                <a:cubicBezTo>
                  <a:pt x="809" y="1970"/>
                  <a:pt x="1080" y="1841"/>
                  <a:pt x="1187" y="1755"/>
                </a:cubicBezTo>
                <a:cubicBezTo>
                  <a:pt x="1294" y="1669"/>
                  <a:pt x="1332" y="1628"/>
                  <a:pt x="1345" y="1546"/>
                </a:cubicBezTo>
                <a:cubicBezTo>
                  <a:pt x="1358" y="1464"/>
                  <a:pt x="1384" y="1382"/>
                  <a:pt x="1267" y="1261"/>
                </a:cubicBezTo>
                <a:cubicBezTo>
                  <a:pt x="1150" y="1140"/>
                  <a:pt x="784" y="939"/>
                  <a:pt x="640" y="820"/>
                </a:cubicBezTo>
                <a:cubicBezTo>
                  <a:pt x="496" y="701"/>
                  <a:pt x="425" y="630"/>
                  <a:pt x="402" y="546"/>
                </a:cubicBezTo>
                <a:cubicBezTo>
                  <a:pt x="379" y="462"/>
                  <a:pt x="422" y="401"/>
                  <a:pt x="499" y="317"/>
                </a:cubicBezTo>
                <a:cubicBezTo>
                  <a:pt x="576" y="233"/>
                  <a:pt x="866" y="90"/>
                  <a:pt x="865" y="45"/>
                </a:cubicBezTo>
                <a:cubicBezTo>
                  <a:pt x="864" y="0"/>
                  <a:pt x="565" y="42"/>
                  <a:pt x="494" y="45"/>
                </a:cubicBezTo>
                <a:cubicBezTo>
                  <a:pt x="423" y="48"/>
                  <a:pt x="513" y="9"/>
                  <a:pt x="441" y="63"/>
                </a:cubicBezTo>
                <a:cubicBezTo>
                  <a:pt x="369" y="117"/>
                  <a:pt x="127" y="270"/>
                  <a:pt x="64" y="369"/>
                </a:cubicBezTo>
                <a:cubicBezTo>
                  <a:pt x="1" y="468"/>
                  <a:pt x="0" y="561"/>
                  <a:pt x="64" y="657"/>
                </a:cubicBezTo>
                <a:cubicBezTo>
                  <a:pt x="128" y="753"/>
                  <a:pt x="344" y="873"/>
                  <a:pt x="448" y="945"/>
                </a:cubicBezTo>
                <a:cubicBezTo>
                  <a:pt x="552" y="1017"/>
                  <a:pt x="616" y="1033"/>
                  <a:pt x="688" y="1089"/>
                </a:cubicBezTo>
                <a:cubicBezTo>
                  <a:pt x="760" y="1145"/>
                  <a:pt x="840" y="1201"/>
                  <a:pt x="880" y="1281"/>
                </a:cubicBezTo>
                <a:cubicBezTo>
                  <a:pt x="920" y="1361"/>
                  <a:pt x="968" y="1477"/>
                  <a:pt x="928" y="1569"/>
                </a:cubicBezTo>
                <a:cubicBezTo>
                  <a:pt x="888" y="1661"/>
                  <a:pt x="744" y="1755"/>
                  <a:pt x="640" y="1835"/>
                </a:cubicBezTo>
                <a:cubicBezTo>
                  <a:pt x="536" y="1915"/>
                  <a:pt x="384" y="1981"/>
                  <a:pt x="304" y="2049"/>
                </a:cubicBezTo>
                <a:cubicBezTo>
                  <a:pt x="224" y="2117"/>
                  <a:pt x="176" y="2161"/>
                  <a:pt x="160" y="2241"/>
                </a:cubicBezTo>
                <a:cubicBezTo>
                  <a:pt x="144" y="2321"/>
                  <a:pt x="144" y="2433"/>
                  <a:pt x="208" y="2529"/>
                </a:cubicBezTo>
                <a:cubicBezTo>
                  <a:pt x="272" y="2625"/>
                  <a:pt x="448" y="2737"/>
                  <a:pt x="544" y="2817"/>
                </a:cubicBezTo>
                <a:cubicBezTo>
                  <a:pt x="640" y="2897"/>
                  <a:pt x="728" y="2961"/>
                  <a:pt x="784" y="3009"/>
                </a:cubicBezTo>
                <a:cubicBezTo>
                  <a:pt x="840" y="3057"/>
                  <a:pt x="860" y="3081"/>
                  <a:pt x="880" y="3105"/>
                </a:cubicBezTo>
              </a:path>
            </a:pathLst>
          </a:cu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26627" name="Line 3"/>
          <p:cNvSpPr>
            <a:spLocks noChangeShapeType="1"/>
          </p:cNvSpPr>
          <p:nvPr/>
        </p:nvSpPr>
        <p:spPr bwMode="auto">
          <a:xfrm>
            <a:off x="4800600" y="0"/>
            <a:ext cx="0" cy="4572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8" name="Line 4"/>
          <p:cNvSpPr>
            <a:spLocks noChangeShapeType="1"/>
          </p:cNvSpPr>
          <p:nvPr/>
        </p:nvSpPr>
        <p:spPr bwMode="auto">
          <a:xfrm>
            <a:off x="5257800" y="5410200"/>
            <a:ext cx="0" cy="4572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304800" y="304800"/>
            <a:ext cx="3470275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sz="3200">
                <a:latin typeface="Calibri" panose="020F0502020204030204" pitchFamily="34" charset="0"/>
              </a:rPr>
              <a:t>Meandering stream</a:t>
            </a:r>
          </a:p>
          <a:p>
            <a:r>
              <a:rPr lang="en-US" altLang="en-US" sz="3200">
                <a:latin typeface="Calibri" panose="020F0502020204030204" pitchFamily="34" charset="0"/>
              </a:rPr>
              <a:t>flowing from</a:t>
            </a:r>
          </a:p>
          <a:p>
            <a:r>
              <a:rPr lang="en-US" altLang="en-US" sz="3200">
                <a:latin typeface="Calibri" panose="020F0502020204030204" pitchFamily="34" charset="0"/>
              </a:rPr>
              <a:t>top of screen</a:t>
            </a:r>
          </a:p>
          <a:p>
            <a:r>
              <a:rPr lang="en-US" altLang="en-US" sz="3200">
                <a:latin typeface="Calibri" panose="020F0502020204030204" pitchFamily="34" charset="0"/>
              </a:rPr>
              <a:t>to bottom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2776</TotalTime>
  <Words>578</Words>
  <Application>Microsoft Office PowerPoint</Application>
  <PresentationFormat>On-screen Show (4:3)</PresentationFormat>
  <Paragraphs>118</Paragraphs>
  <Slides>43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ＭＳ Ｐゴシック</vt:lpstr>
      <vt:lpstr>Arial</vt:lpstr>
      <vt:lpstr>Calibri</vt:lpstr>
      <vt:lpstr>Calibri Light</vt:lpstr>
      <vt:lpstr>Candara</vt:lpstr>
      <vt:lpstr>Times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Meander review!</vt:lpstr>
      <vt:lpstr>Point Bar Deposits</vt:lpstr>
      <vt:lpstr>Meandering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Floodplain landforms</vt:lpstr>
      <vt:lpstr>Oxbow</vt:lpstr>
      <vt:lpstr>PowerPoint Presentation</vt:lpstr>
      <vt:lpstr>PowerPoint Presentation</vt:lpstr>
      <vt:lpstr>Levees</vt:lpstr>
      <vt:lpstr>Levee formation</vt:lpstr>
      <vt:lpstr>PowerPoint Presentation</vt:lpstr>
      <vt:lpstr>Splay</vt:lpstr>
      <vt:lpstr>Scroll bars</vt:lpstr>
      <vt:lpstr>PowerPoint Presentation</vt:lpstr>
      <vt:lpstr>Backswamp</vt:lpstr>
      <vt:lpstr>Floodplain landforms</vt:lpstr>
      <vt:lpstr>Alluvial Fans</vt:lpstr>
      <vt:lpstr>PowerPoint Presentation</vt:lpstr>
      <vt:lpstr>Alluvial Fans</vt:lpstr>
      <vt:lpstr>PowerPoint Presentation</vt:lpstr>
      <vt:lpstr>River Terraces</vt:lpstr>
      <vt:lpstr>PowerPoint Presentation</vt:lpstr>
      <vt:lpstr>River Terraces</vt:lpstr>
    </vt:vector>
  </TitlesOfParts>
  <Company>University of Washington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Geological Sciences</dc:creator>
  <cp:lastModifiedBy>Sarah</cp:lastModifiedBy>
  <cp:revision>75</cp:revision>
  <dcterms:created xsi:type="dcterms:W3CDTF">2012-11-08T19:04:09Z</dcterms:created>
  <dcterms:modified xsi:type="dcterms:W3CDTF">2015-11-17T18:49:31Z</dcterms:modified>
</cp:coreProperties>
</file>